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Helvetica Neue" panose="02000503000000020004" pitchFamily="2" charset="0"/>
      <p:regular r:id="rId22"/>
      <p:bold r:id="rId23"/>
      <p:italic r:id="rId24"/>
      <p:boldItalic r:id="rId25"/>
    </p:embeddedFont>
    <p:embeddedFont>
      <p:font typeface="Inter" panose="02000503000000020004" pitchFamily="2" charset="0"/>
      <p:regular r:id="rId26"/>
      <p:bold r:id="rId27"/>
      <p:italic r:id="rId28"/>
      <p:boldItalic r:id="rId29"/>
    </p:embeddedFont>
    <p:embeddedFont>
      <p:font typeface="Lato" panose="020F0502020204030203" pitchFamily="34" charset="0"/>
      <p:regular r:id="rId30"/>
      <p:bold r:id="rId31"/>
      <p:italic r:id="rId32"/>
      <p:boldItalic r:id="rId33"/>
    </p:embeddedFont>
    <p:embeddedFont>
      <p:font typeface="Rubik" pitchFamily="2" charset="-79"/>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yJOIRnPoDvvnSplo6CovlKl5IG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B92E25-C8C0-4BA4-AAEE-4E709F9EC56F}">
  <a:tblStyle styleId="{53B92E25-C8C0-4BA4-AAEE-4E709F9EC56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3"/>
    <p:restoredTop sz="94688"/>
  </p:normalViewPr>
  <p:slideViewPr>
    <p:cSldViewPr snapToGrid="0">
      <p:cViewPr varScale="1">
        <p:scale>
          <a:sx n="155" d="100"/>
          <a:sy n="155" d="100"/>
        </p:scale>
        <p:origin x="592"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font" Target="fonts/font13.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 name="Google Shape;3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141" name="Google Shape;141;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GB"/>
              <a:t>The allowed HTML tags are:</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GB">
                <a:solidFill>
                  <a:srgbClr val="0080D4"/>
                </a:solidFill>
              </a:rPr>
              <a:t>a </a:t>
            </a:r>
            <a:r>
              <a:rPr lang="en-GB"/>
              <a:t>for adding a link</a:t>
            </a:r>
            <a:endParaRPr/>
          </a:p>
          <a:p>
            <a:pPr marL="457200" lvl="0" indent="-298450" algn="l" rtl="0">
              <a:lnSpc>
                <a:spcPct val="100000"/>
              </a:lnSpc>
              <a:spcBef>
                <a:spcPts val="0"/>
              </a:spcBef>
              <a:spcAft>
                <a:spcPts val="0"/>
              </a:spcAft>
              <a:buSzPts val="1100"/>
              <a:buChar char="●"/>
            </a:pPr>
            <a:r>
              <a:rPr lang="en-GB">
                <a:solidFill>
                  <a:srgbClr val="0080D4"/>
                </a:solidFill>
              </a:rPr>
              <a:t>u </a:t>
            </a:r>
            <a:r>
              <a:rPr lang="en-GB"/>
              <a:t>for underlining text</a:t>
            </a:r>
            <a:endParaRPr/>
          </a:p>
          <a:p>
            <a:pPr marL="457200" lvl="0" indent="-298450" algn="l" rtl="0">
              <a:lnSpc>
                <a:spcPct val="100000"/>
              </a:lnSpc>
              <a:spcBef>
                <a:spcPts val="0"/>
              </a:spcBef>
              <a:spcAft>
                <a:spcPts val="0"/>
              </a:spcAft>
              <a:buSzPts val="1100"/>
              <a:buChar char="●"/>
            </a:pPr>
            <a:r>
              <a:rPr lang="en-GB">
                <a:solidFill>
                  <a:srgbClr val="0080D4"/>
                </a:solidFill>
              </a:rPr>
              <a:t>b </a:t>
            </a:r>
            <a:r>
              <a:rPr lang="en-GB"/>
              <a:t>or </a:t>
            </a:r>
            <a:r>
              <a:rPr lang="en-GB">
                <a:solidFill>
                  <a:srgbClr val="0080D4"/>
                </a:solidFill>
              </a:rPr>
              <a:t>strong </a:t>
            </a:r>
            <a:r>
              <a:rPr lang="en-GB"/>
              <a:t>for styling text in bold format</a:t>
            </a:r>
            <a:endParaRPr/>
          </a:p>
          <a:p>
            <a:pPr marL="457200" lvl="0" indent="-298450" algn="l" rtl="0">
              <a:lnSpc>
                <a:spcPct val="100000"/>
              </a:lnSpc>
              <a:spcBef>
                <a:spcPts val="0"/>
              </a:spcBef>
              <a:spcAft>
                <a:spcPts val="0"/>
              </a:spcAft>
              <a:buSzPts val="1100"/>
              <a:buChar char="●"/>
            </a:pPr>
            <a:r>
              <a:rPr lang="en-GB">
                <a:solidFill>
                  <a:srgbClr val="0080D4"/>
                </a:solidFill>
              </a:rPr>
              <a:t>em </a:t>
            </a:r>
            <a:r>
              <a:rPr lang="en-GB"/>
              <a:t>for styling text in italic format</a:t>
            </a:r>
            <a:endParaRPr/>
          </a:p>
        </p:txBody>
      </p:sp>
      <p:sp>
        <p:nvSpPr>
          <p:cNvPr id="149" name="Google Shape;149;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Coming next – program rules, conditional formating, skip logic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Feature spotlights are about having a closer look at some recent features that may have been around for a few releases but there is some interest in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 name="Google Shape;4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https://test.real.dhis2.org/v41/</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GB"/>
              <a:t>Still have to first select the context for the data to be collected, Data set, Org unit and period </a:t>
            </a:r>
            <a:endParaRPr/>
          </a:p>
          <a:p>
            <a:pPr marL="457200" lvl="0" indent="-298450" algn="l" rtl="0">
              <a:lnSpc>
                <a:spcPct val="100000"/>
              </a:lnSpc>
              <a:spcBef>
                <a:spcPts val="0"/>
              </a:spcBef>
              <a:spcAft>
                <a:spcPts val="0"/>
              </a:spcAft>
              <a:buSzPts val="1100"/>
              <a:buChar char="●"/>
            </a:pPr>
            <a:r>
              <a:rPr lang="en-GB"/>
              <a:t>Now you select the dataset first instead of the org unit </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GB"/>
              <a:t>Sample text for below</a:t>
            </a:r>
            <a:endParaRPr/>
          </a:p>
          <a:p>
            <a:pPr marL="457200" marR="0" lvl="0" indent="-298450" algn="l" rtl="0">
              <a:lnSpc>
                <a:spcPct val="100000"/>
              </a:lnSpc>
              <a:spcBef>
                <a:spcPts val="0"/>
              </a:spcBef>
              <a:spcAft>
                <a:spcPts val="0"/>
              </a:spcAft>
              <a:buClr>
                <a:srgbClr val="000000"/>
              </a:buClr>
              <a:buSzPts val="1100"/>
              <a:buFont typeface="Arial"/>
              <a:buChar char="●"/>
            </a:pPr>
            <a:r>
              <a:rPr lang="en-GB" b="1" i="0">
                <a:solidFill>
                  <a:srgbClr val="262626"/>
                </a:solidFill>
                <a:latin typeface="Helvetica Neue"/>
                <a:ea typeface="Helvetica Neue"/>
                <a:cs typeface="Helvetica Neue"/>
                <a:sym typeface="Helvetica Neue"/>
              </a:rPr>
              <a:t>Criteria for Suspected Cases</a:t>
            </a:r>
            <a:r>
              <a:rPr lang="en-GB" b="0" i="0">
                <a:solidFill>
                  <a:srgbClr val="262626"/>
                </a:solidFill>
                <a:latin typeface="Helvetica Neue"/>
                <a:ea typeface="Helvetica Neue"/>
                <a:cs typeface="Helvetica Neue"/>
                <a:sym typeface="Helvetica Neue"/>
              </a:rPr>
              <a:t>: Identify patients exhibiting signs of malaria based on the set criteria.</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Font typeface="Arial"/>
              <a:buChar char="•"/>
            </a:pPr>
            <a:r>
              <a:rPr lang="en-GB" b="1" i="0">
                <a:solidFill>
                  <a:srgbClr val="262626"/>
                </a:solidFill>
                <a:latin typeface="Helvetica Neue"/>
                <a:ea typeface="Helvetica Neue"/>
                <a:cs typeface="Helvetica Neue"/>
                <a:sym typeface="Helvetica Neue"/>
              </a:rPr>
              <a:t>Verify Entries</a:t>
            </a:r>
            <a:r>
              <a:rPr lang="en-GB" b="0" i="0">
                <a:solidFill>
                  <a:srgbClr val="262626"/>
                </a:solidFill>
                <a:latin typeface="Helvetica Neue"/>
                <a:ea typeface="Helvetica Neue"/>
                <a:cs typeface="Helvetica Neue"/>
                <a:sym typeface="Helvetica Neue"/>
              </a:rPr>
              <a:t>: Double-check entries for completeness and correctness.</a:t>
            </a:r>
            <a:endParaRPr/>
          </a:p>
          <a:p>
            <a:pPr marL="457200" lvl="0" indent="-298450" algn="l" rtl="0">
              <a:lnSpc>
                <a:spcPct val="100000"/>
              </a:lnSpc>
              <a:spcBef>
                <a:spcPts val="0"/>
              </a:spcBef>
              <a:spcAft>
                <a:spcPts val="0"/>
              </a:spcAft>
              <a:buSzPts val="1100"/>
              <a:buFont typeface="Arial"/>
              <a:buChar char="•"/>
            </a:pPr>
            <a:r>
              <a:rPr lang="en-GB" b="1" i="0">
                <a:solidFill>
                  <a:srgbClr val="262626"/>
                </a:solidFill>
                <a:latin typeface="Helvetica Neue"/>
                <a:ea typeface="Helvetica Neue"/>
                <a:cs typeface="Helvetica Neue"/>
                <a:sym typeface="Helvetica Neue"/>
              </a:rPr>
              <a:t>Cross-Check Age Groups</a:t>
            </a:r>
            <a:r>
              <a:rPr lang="en-GB" b="0" i="0">
                <a:solidFill>
                  <a:srgbClr val="262626"/>
                </a:solidFill>
                <a:latin typeface="Helvetica Neue"/>
                <a:ea typeface="Helvetica Neue"/>
                <a:cs typeface="Helvetica Neue"/>
                <a:sym typeface="Helvetica Neue"/>
              </a:rPr>
              <a:t>: Make sure each suspect and tested case is logged under the correct age group.</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Font typeface="Arial"/>
              <a:buAutoNum type="arabicPeriod"/>
            </a:pPr>
            <a:r>
              <a:rPr lang="en-GB" b="1" i="0">
                <a:latin typeface="Inter"/>
                <a:ea typeface="Inter"/>
                <a:cs typeface="Inter"/>
                <a:sym typeface="Inter"/>
              </a:rPr>
              <a:t>Top bar:</a:t>
            </a:r>
            <a:r>
              <a:rPr lang="en-GB" b="0" i="0">
                <a:latin typeface="Inter"/>
                <a:ea typeface="Inter"/>
                <a:cs typeface="Inter"/>
                <a:sym typeface="Inter"/>
              </a:rPr>
              <a:t> the top bar is where you choose from the different options to open a data entry form. You can always use the top bar to change or reset your choices.</a:t>
            </a:r>
            <a:endParaRPr/>
          </a:p>
          <a:p>
            <a:pPr marL="457200" lvl="0" indent="-298450" algn="l" rtl="0">
              <a:lnSpc>
                <a:spcPct val="100000"/>
              </a:lnSpc>
              <a:spcBef>
                <a:spcPts val="0"/>
              </a:spcBef>
              <a:spcAft>
                <a:spcPts val="0"/>
              </a:spcAft>
              <a:buSzPts val="1100"/>
              <a:buFont typeface="Arial"/>
              <a:buAutoNum type="arabicPeriod"/>
            </a:pPr>
            <a:r>
              <a:rPr lang="en-GB" b="1" i="0">
                <a:latin typeface="Inter"/>
                <a:ea typeface="Inter"/>
                <a:cs typeface="Inter"/>
                <a:sym typeface="Inter"/>
              </a:rPr>
              <a:t>Data workspace</a:t>
            </a:r>
            <a:r>
              <a:rPr lang="en-GB" b="0" i="0">
                <a:latin typeface="Inter"/>
                <a:ea typeface="Inter"/>
                <a:cs typeface="Inter"/>
                <a:sym typeface="Inter"/>
              </a:rPr>
              <a:t>: the data workspace is where you work with a data entry form.</a:t>
            </a:r>
            <a:endParaRPr/>
          </a:p>
          <a:p>
            <a:pPr marL="457200" lvl="0" indent="-298450" algn="l" rtl="0">
              <a:lnSpc>
                <a:spcPct val="100000"/>
              </a:lnSpc>
              <a:spcBef>
                <a:spcPts val="0"/>
              </a:spcBef>
              <a:spcAft>
                <a:spcPts val="0"/>
              </a:spcAft>
              <a:buSzPts val="1100"/>
              <a:buFont typeface="Arial"/>
              <a:buAutoNum type="arabicPeriod"/>
            </a:pPr>
            <a:r>
              <a:rPr lang="en-GB" b="1" i="0">
                <a:latin typeface="Inter"/>
                <a:ea typeface="Inter"/>
                <a:cs typeface="Inter"/>
                <a:sym typeface="Inter"/>
              </a:rPr>
              <a:t>Bottom bar</a:t>
            </a:r>
            <a:r>
              <a:rPr lang="en-GB" b="0" i="0">
                <a:latin typeface="Inter"/>
                <a:ea typeface="Inter"/>
                <a:cs typeface="Inter"/>
                <a:sym typeface="Inter"/>
              </a:rPr>
              <a:t>: the bottom bar offers actions and more information about the form you're working on.</a:t>
            </a:r>
            <a:endParaRPr/>
          </a:p>
          <a:p>
            <a:pPr marL="457200" lvl="0" indent="-298450" algn="l" rtl="0">
              <a:lnSpc>
                <a:spcPct val="100000"/>
              </a:lnSpc>
              <a:spcBef>
                <a:spcPts val="0"/>
              </a:spcBef>
              <a:spcAft>
                <a:spcPts val="0"/>
              </a:spcAft>
              <a:buSzPts val="1100"/>
              <a:buFont typeface="Arial"/>
              <a:buAutoNum type="arabicPeriod"/>
            </a:pPr>
            <a:r>
              <a:rPr lang="en-GB" b="1" i="0">
                <a:latin typeface="Inter"/>
                <a:ea typeface="Inter"/>
                <a:cs typeface="Inter"/>
                <a:sym typeface="Inter"/>
              </a:rPr>
              <a:t>Details sidebar</a:t>
            </a:r>
            <a:r>
              <a:rPr lang="en-GB" b="0" i="0">
                <a:latin typeface="Inter"/>
                <a:ea typeface="Inter"/>
                <a:cs typeface="Inter"/>
                <a:sym typeface="Inter"/>
              </a:rPr>
              <a:t>: the details sidebar is where you can see more information about data values and see validation results. The details sidebar can be opened and closed as you work and is closed by default.</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 name="Google Shape;84;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pic>
        <p:nvPicPr>
          <p:cNvPr id="12" name="Google Shape;12;p21" descr="178FE82A-36FF-4BA6-BB0B-EAFF6D3A408E"/>
          <p:cNvPicPr preferRelativeResize="0"/>
          <p:nvPr/>
        </p:nvPicPr>
        <p:blipFill rotWithShape="1">
          <a:blip r:embed="rId2">
            <a:alphaModFix/>
          </a:blip>
          <a:srcRect r="59287"/>
          <a:stretch/>
        </p:blipFill>
        <p:spPr>
          <a:xfrm>
            <a:off x="3174" y="4763"/>
            <a:ext cx="740241" cy="5138738"/>
          </a:xfrm>
          <a:prstGeom prst="rect">
            <a:avLst/>
          </a:prstGeom>
          <a:noFill/>
          <a:ln>
            <a:noFill/>
          </a:ln>
        </p:spPr>
      </p:pic>
      <p:sp>
        <p:nvSpPr>
          <p:cNvPr id="13" name="Google Shape;13;p21"/>
          <p:cNvSpPr txBox="1">
            <a:spLocks noGrp="1"/>
          </p:cNvSpPr>
          <p:nvPr>
            <p:ph type="ctrTitle"/>
          </p:nvPr>
        </p:nvSpPr>
        <p:spPr>
          <a:xfrm>
            <a:off x="1504565" y="1177714"/>
            <a:ext cx="6219300" cy="1773600"/>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rgbClr val="000000"/>
              </a:buClr>
              <a:buSzPts val="3000"/>
              <a:buNone/>
              <a:defRPr sz="3000">
                <a:solidFill>
                  <a:srgbClr val="000000"/>
                </a:solidFill>
              </a:defRPr>
            </a:lvl1pPr>
            <a:lvl2pPr lvl="1" algn="l">
              <a:lnSpc>
                <a:spcPct val="110000"/>
              </a:lnSpc>
              <a:spcBef>
                <a:spcPts val="0"/>
              </a:spcBef>
              <a:spcAft>
                <a:spcPts val="0"/>
              </a:spcAft>
              <a:buClr>
                <a:srgbClr val="8BDEDE"/>
              </a:buClr>
              <a:buSzPts val="3000"/>
              <a:buNone/>
              <a:defRPr sz="3000">
                <a:solidFill>
                  <a:srgbClr val="8BDEDE"/>
                </a:solidFill>
              </a:defRPr>
            </a:lvl2pPr>
            <a:lvl3pPr lvl="2" algn="l">
              <a:lnSpc>
                <a:spcPct val="110000"/>
              </a:lnSpc>
              <a:spcBef>
                <a:spcPts val="0"/>
              </a:spcBef>
              <a:spcAft>
                <a:spcPts val="0"/>
              </a:spcAft>
              <a:buClr>
                <a:srgbClr val="8BDEDE"/>
              </a:buClr>
              <a:buSzPts val="3000"/>
              <a:buNone/>
              <a:defRPr sz="3000">
                <a:solidFill>
                  <a:srgbClr val="8BDEDE"/>
                </a:solidFill>
              </a:defRPr>
            </a:lvl3pPr>
            <a:lvl4pPr lvl="3" algn="l">
              <a:lnSpc>
                <a:spcPct val="110000"/>
              </a:lnSpc>
              <a:spcBef>
                <a:spcPts val="0"/>
              </a:spcBef>
              <a:spcAft>
                <a:spcPts val="0"/>
              </a:spcAft>
              <a:buClr>
                <a:srgbClr val="8BDEDE"/>
              </a:buClr>
              <a:buSzPts val="3000"/>
              <a:buNone/>
              <a:defRPr sz="3000">
                <a:solidFill>
                  <a:srgbClr val="8BDEDE"/>
                </a:solidFill>
              </a:defRPr>
            </a:lvl4pPr>
            <a:lvl5pPr lvl="4" algn="l">
              <a:lnSpc>
                <a:spcPct val="110000"/>
              </a:lnSpc>
              <a:spcBef>
                <a:spcPts val="0"/>
              </a:spcBef>
              <a:spcAft>
                <a:spcPts val="0"/>
              </a:spcAft>
              <a:buClr>
                <a:srgbClr val="8BDEDE"/>
              </a:buClr>
              <a:buSzPts val="3000"/>
              <a:buNone/>
              <a:defRPr sz="3000">
                <a:solidFill>
                  <a:srgbClr val="8BDEDE"/>
                </a:solidFill>
              </a:defRPr>
            </a:lvl5pPr>
            <a:lvl6pPr lvl="5" algn="l">
              <a:lnSpc>
                <a:spcPct val="110000"/>
              </a:lnSpc>
              <a:spcBef>
                <a:spcPts val="0"/>
              </a:spcBef>
              <a:spcAft>
                <a:spcPts val="0"/>
              </a:spcAft>
              <a:buClr>
                <a:srgbClr val="8BDEDE"/>
              </a:buClr>
              <a:buSzPts val="3000"/>
              <a:buNone/>
              <a:defRPr sz="3000">
                <a:solidFill>
                  <a:srgbClr val="8BDEDE"/>
                </a:solidFill>
              </a:defRPr>
            </a:lvl6pPr>
            <a:lvl7pPr lvl="6" algn="l">
              <a:lnSpc>
                <a:spcPct val="110000"/>
              </a:lnSpc>
              <a:spcBef>
                <a:spcPts val="0"/>
              </a:spcBef>
              <a:spcAft>
                <a:spcPts val="0"/>
              </a:spcAft>
              <a:buClr>
                <a:srgbClr val="8BDEDE"/>
              </a:buClr>
              <a:buSzPts val="3000"/>
              <a:buNone/>
              <a:defRPr sz="3000">
                <a:solidFill>
                  <a:srgbClr val="8BDEDE"/>
                </a:solidFill>
              </a:defRPr>
            </a:lvl7pPr>
            <a:lvl8pPr lvl="7" algn="l">
              <a:lnSpc>
                <a:spcPct val="110000"/>
              </a:lnSpc>
              <a:spcBef>
                <a:spcPts val="0"/>
              </a:spcBef>
              <a:spcAft>
                <a:spcPts val="0"/>
              </a:spcAft>
              <a:buClr>
                <a:srgbClr val="8BDEDE"/>
              </a:buClr>
              <a:buSzPts val="3000"/>
              <a:buNone/>
              <a:defRPr sz="3000">
                <a:solidFill>
                  <a:srgbClr val="8BDEDE"/>
                </a:solidFill>
              </a:defRPr>
            </a:lvl8pPr>
            <a:lvl9pPr lvl="8" algn="l">
              <a:lnSpc>
                <a:spcPct val="110000"/>
              </a:lnSpc>
              <a:spcBef>
                <a:spcPts val="0"/>
              </a:spcBef>
              <a:spcAft>
                <a:spcPts val="0"/>
              </a:spcAft>
              <a:buClr>
                <a:srgbClr val="8BDEDE"/>
              </a:buClr>
              <a:buSzPts val="3000"/>
              <a:buNone/>
              <a:defRPr sz="3000">
                <a:solidFill>
                  <a:srgbClr val="8BDEDE"/>
                </a:solidFill>
              </a:defRPr>
            </a:lvl9pPr>
          </a:lstStyle>
          <a:p>
            <a:endParaRPr/>
          </a:p>
        </p:txBody>
      </p:sp>
      <p:sp>
        <p:nvSpPr>
          <p:cNvPr id="14" name="Google Shape;14;p21"/>
          <p:cNvSpPr txBox="1">
            <a:spLocks noGrp="1"/>
          </p:cNvSpPr>
          <p:nvPr>
            <p:ph type="subTitle" idx="1"/>
          </p:nvPr>
        </p:nvSpPr>
        <p:spPr>
          <a:xfrm>
            <a:off x="1504566" y="3453824"/>
            <a:ext cx="6219300" cy="9768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rgbClr val="011529"/>
              </a:buClr>
              <a:buSzPts val="1700"/>
              <a:buNone/>
              <a:defRPr sz="1700">
                <a:solidFill>
                  <a:srgbClr val="011529"/>
                </a:solidFill>
              </a:defRPr>
            </a:lvl1pPr>
            <a:lvl2pPr lvl="1" algn="l">
              <a:lnSpc>
                <a:spcPct val="115000"/>
              </a:lnSpc>
              <a:spcBef>
                <a:spcPts val="0"/>
              </a:spcBef>
              <a:spcAft>
                <a:spcPts val="0"/>
              </a:spcAft>
              <a:buClr>
                <a:srgbClr val="011529"/>
              </a:buClr>
              <a:buSzPts val="1700"/>
              <a:buNone/>
              <a:defRPr sz="1700">
                <a:solidFill>
                  <a:srgbClr val="011529"/>
                </a:solidFill>
              </a:defRPr>
            </a:lvl2pPr>
            <a:lvl3pPr lvl="2" algn="l">
              <a:lnSpc>
                <a:spcPct val="115000"/>
              </a:lnSpc>
              <a:spcBef>
                <a:spcPts val="0"/>
              </a:spcBef>
              <a:spcAft>
                <a:spcPts val="0"/>
              </a:spcAft>
              <a:buClr>
                <a:srgbClr val="011529"/>
              </a:buClr>
              <a:buSzPts val="1700"/>
              <a:buNone/>
              <a:defRPr sz="1700">
                <a:solidFill>
                  <a:srgbClr val="011529"/>
                </a:solidFill>
              </a:defRPr>
            </a:lvl3pPr>
            <a:lvl4pPr lvl="3" algn="l">
              <a:lnSpc>
                <a:spcPct val="115000"/>
              </a:lnSpc>
              <a:spcBef>
                <a:spcPts val="0"/>
              </a:spcBef>
              <a:spcAft>
                <a:spcPts val="0"/>
              </a:spcAft>
              <a:buClr>
                <a:srgbClr val="011529"/>
              </a:buClr>
              <a:buSzPts val="1700"/>
              <a:buNone/>
              <a:defRPr sz="1700">
                <a:solidFill>
                  <a:srgbClr val="011529"/>
                </a:solidFill>
              </a:defRPr>
            </a:lvl4pPr>
            <a:lvl5pPr lvl="4" algn="l">
              <a:lnSpc>
                <a:spcPct val="115000"/>
              </a:lnSpc>
              <a:spcBef>
                <a:spcPts val="0"/>
              </a:spcBef>
              <a:spcAft>
                <a:spcPts val="0"/>
              </a:spcAft>
              <a:buClr>
                <a:srgbClr val="011529"/>
              </a:buClr>
              <a:buSzPts val="1700"/>
              <a:buNone/>
              <a:defRPr sz="1700">
                <a:solidFill>
                  <a:srgbClr val="011529"/>
                </a:solidFill>
              </a:defRPr>
            </a:lvl5pPr>
            <a:lvl6pPr lvl="5" algn="l">
              <a:lnSpc>
                <a:spcPct val="115000"/>
              </a:lnSpc>
              <a:spcBef>
                <a:spcPts val="0"/>
              </a:spcBef>
              <a:spcAft>
                <a:spcPts val="0"/>
              </a:spcAft>
              <a:buClr>
                <a:srgbClr val="011529"/>
              </a:buClr>
              <a:buSzPts val="1700"/>
              <a:buNone/>
              <a:defRPr sz="1700">
                <a:solidFill>
                  <a:srgbClr val="011529"/>
                </a:solidFill>
              </a:defRPr>
            </a:lvl6pPr>
            <a:lvl7pPr lvl="6" algn="l">
              <a:lnSpc>
                <a:spcPct val="115000"/>
              </a:lnSpc>
              <a:spcBef>
                <a:spcPts val="0"/>
              </a:spcBef>
              <a:spcAft>
                <a:spcPts val="0"/>
              </a:spcAft>
              <a:buClr>
                <a:srgbClr val="011529"/>
              </a:buClr>
              <a:buSzPts val="1700"/>
              <a:buNone/>
              <a:defRPr sz="1700">
                <a:solidFill>
                  <a:srgbClr val="011529"/>
                </a:solidFill>
              </a:defRPr>
            </a:lvl7pPr>
            <a:lvl8pPr lvl="7" algn="l">
              <a:lnSpc>
                <a:spcPct val="115000"/>
              </a:lnSpc>
              <a:spcBef>
                <a:spcPts val="0"/>
              </a:spcBef>
              <a:spcAft>
                <a:spcPts val="0"/>
              </a:spcAft>
              <a:buClr>
                <a:srgbClr val="011529"/>
              </a:buClr>
              <a:buSzPts val="1700"/>
              <a:buNone/>
              <a:defRPr sz="1700">
                <a:solidFill>
                  <a:srgbClr val="011529"/>
                </a:solidFill>
              </a:defRPr>
            </a:lvl8pPr>
            <a:lvl9pPr lvl="8" algn="l">
              <a:lnSpc>
                <a:spcPct val="115000"/>
              </a:lnSpc>
              <a:spcBef>
                <a:spcPts val="0"/>
              </a:spcBef>
              <a:spcAft>
                <a:spcPts val="0"/>
              </a:spcAft>
              <a:buClr>
                <a:srgbClr val="011529"/>
              </a:buClr>
              <a:buSzPts val="1700"/>
              <a:buNone/>
              <a:defRPr sz="1700">
                <a:solidFill>
                  <a:srgbClr val="011529"/>
                </a:solidFill>
              </a:defRPr>
            </a:lvl9pPr>
          </a:lstStyle>
          <a:p>
            <a:endParaRPr/>
          </a:p>
        </p:txBody>
      </p:sp>
      <p:sp>
        <p:nvSpPr>
          <p:cNvPr id="15" name="Google Shape;1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one column">
  <p:cSld name="1_Title and two columns">
    <p:spTree>
      <p:nvGrpSpPr>
        <p:cNvPr id="1" name="Shape 16"/>
        <p:cNvGrpSpPr/>
        <p:nvPr/>
      </p:nvGrpSpPr>
      <p:grpSpPr>
        <a:xfrm>
          <a:off x="0" y="0"/>
          <a:ext cx="0" cy="0"/>
          <a:chOff x="0" y="0"/>
          <a:chExt cx="0" cy="0"/>
        </a:xfrm>
      </p:grpSpPr>
      <p:sp>
        <p:nvSpPr>
          <p:cNvPr id="17" name="Google Shape;17;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22"/>
          <p:cNvSpPr txBox="1">
            <a:spLocks noGrp="1"/>
          </p:cNvSpPr>
          <p:nvPr>
            <p:ph type="body" idx="1"/>
          </p:nvPr>
        </p:nvSpPr>
        <p:spPr>
          <a:xfrm>
            <a:off x="311700" y="1152475"/>
            <a:ext cx="8520600" cy="3225300"/>
          </a:xfrm>
          <a:prstGeom prst="rect">
            <a:avLst/>
          </a:prstGeom>
          <a:noFill/>
          <a:ln>
            <a:noFill/>
          </a:ln>
        </p:spPr>
        <p:txBody>
          <a:bodyPr spcFirstLastPara="1" wrap="square" lIns="91425" tIns="91425" rIns="91425" bIns="91425" anchor="t" anchorCtr="0">
            <a:noAutofit/>
          </a:bodyPr>
          <a:lstStyle>
            <a:lvl1pPr marL="457200" lvl="0" indent="-317500" algn="l">
              <a:lnSpc>
                <a:spcPct val="120000"/>
              </a:lnSpc>
              <a:spcBef>
                <a:spcPts val="0"/>
              </a:spcBef>
              <a:spcAft>
                <a:spcPts val="0"/>
              </a:spcAft>
              <a:buSzPts val="1400"/>
              <a:buChar char="●"/>
              <a:defRPr sz="1400"/>
            </a:lvl1pPr>
            <a:lvl2pPr marL="914400" lvl="1" indent="-304800" algn="l">
              <a:lnSpc>
                <a:spcPct val="120000"/>
              </a:lnSpc>
              <a:spcBef>
                <a:spcPts val="0"/>
              </a:spcBef>
              <a:spcAft>
                <a:spcPts val="0"/>
              </a:spcAft>
              <a:buSzPts val="1200"/>
              <a:buChar char="○"/>
              <a:defRPr sz="1200"/>
            </a:lvl2pPr>
            <a:lvl3pPr marL="1371600" lvl="2" indent="-304800" algn="l">
              <a:lnSpc>
                <a:spcPct val="120000"/>
              </a:lnSpc>
              <a:spcBef>
                <a:spcPts val="0"/>
              </a:spcBef>
              <a:spcAft>
                <a:spcPts val="0"/>
              </a:spcAft>
              <a:buSzPts val="1200"/>
              <a:buChar char="■"/>
              <a:defRPr sz="1200"/>
            </a:lvl3pPr>
            <a:lvl4pPr marL="1828800" lvl="3" indent="-304800" algn="l">
              <a:lnSpc>
                <a:spcPct val="120000"/>
              </a:lnSpc>
              <a:spcBef>
                <a:spcPts val="0"/>
              </a:spcBef>
              <a:spcAft>
                <a:spcPts val="0"/>
              </a:spcAft>
              <a:buSzPts val="1200"/>
              <a:buChar char="●"/>
              <a:defRPr sz="1200"/>
            </a:lvl4pPr>
            <a:lvl5pPr marL="2286000" lvl="4" indent="-304800" algn="l">
              <a:lnSpc>
                <a:spcPct val="120000"/>
              </a:lnSpc>
              <a:spcBef>
                <a:spcPts val="0"/>
              </a:spcBef>
              <a:spcAft>
                <a:spcPts val="0"/>
              </a:spcAft>
              <a:buSzPts val="1200"/>
              <a:buChar char="○"/>
              <a:defRPr sz="1200"/>
            </a:lvl5pPr>
            <a:lvl6pPr marL="2743200" lvl="5" indent="-304800" algn="l">
              <a:lnSpc>
                <a:spcPct val="120000"/>
              </a:lnSpc>
              <a:spcBef>
                <a:spcPts val="0"/>
              </a:spcBef>
              <a:spcAft>
                <a:spcPts val="0"/>
              </a:spcAft>
              <a:buSzPts val="1200"/>
              <a:buChar char="■"/>
              <a:defRPr sz="1200"/>
            </a:lvl6pPr>
            <a:lvl7pPr marL="3200400" lvl="6" indent="-304800" algn="l">
              <a:lnSpc>
                <a:spcPct val="120000"/>
              </a:lnSpc>
              <a:spcBef>
                <a:spcPts val="0"/>
              </a:spcBef>
              <a:spcAft>
                <a:spcPts val="0"/>
              </a:spcAft>
              <a:buSzPts val="1200"/>
              <a:buChar char="●"/>
              <a:defRPr sz="1200"/>
            </a:lvl7pPr>
            <a:lvl8pPr marL="3657600" lvl="7" indent="-304800" algn="l">
              <a:lnSpc>
                <a:spcPct val="120000"/>
              </a:lnSpc>
              <a:spcBef>
                <a:spcPts val="0"/>
              </a:spcBef>
              <a:spcAft>
                <a:spcPts val="0"/>
              </a:spcAft>
              <a:buSzPts val="1200"/>
              <a:buChar char="○"/>
              <a:defRPr sz="1200"/>
            </a:lvl8pPr>
            <a:lvl9pPr marL="4114800" lvl="8" indent="-304800" algn="l">
              <a:lnSpc>
                <a:spcPct val="120000"/>
              </a:lnSpc>
              <a:spcBef>
                <a:spcPts val="0"/>
              </a:spcBef>
              <a:spcAft>
                <a:spcPts val="0"/>
              </a:spcAft>
              <a:buSzPts val="1200"/>
              <a:buChar char="■"/>
              <a:defRPr sz="1200"/>
            </a:lvl9pPr>
          </a:lstStyle>
          <a:p>
            <a:endParaRPr/>
          </a:p>
        </p:txBody>
      </p:sp>
      <p:sp>
        <p:nvSpPr>
          <p:cNvPr id="19" name="Google Shape;19;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0" name="Google Shape;20;p22" descr="178FE82A-36FF-4BA6-BB0B-EAFF6D3A408E"/>
          <p:cNvPicPr preferRelativeResize="0"/>
          <p:nvPr/>
        </p:nvPicPr>
        <p:blipFill rotWithShape="1">
          <a:blip r:embed="rId2">
            <a:alphaModFix/>
          </a:blip>
          <a:srcRect l="20988" r="59287"/>
          <a:stretch/>
        </p:blipFill>
        <p:spPr>
          <a:xfrm rot="5400000">
            <a:off x="4489452" y="497418"/>
            <a:ext cx="165102" cy="9144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23"/>
          <p:cNvSpPr txBox="1">
            <a:spLocks noGrp="1"/>
          </p:cNvSpPr>
          <p:nvPr>
            <p:ph type="body" idx="1"/>
          </p:nvPr>
        </p:nvSpPr>
        <p:spPr>
          <a:xfrm>
            <a:off x="311700" y="1152475"/>
            <a:ext cx="3999900" cy="3225300"/>
          </a:xfrm>
          <a:prstGeom prst="rect">
            <a:avLst/>
          </a:prstGeom>
          <a:noFill/>
          <a:ln>
            <a:noFill/>
          </a:ln>
        </p:spPr>
        <p:txBody>
          <a:bodyPr spcFirstLastPara="1" wrap="square" lIns="91425" tIns="91425" rIns="91425" bIns="91425" anchor="t" anchorCtr="0">
            <a:noAutofit/>
          </a:bodyPr>
          <a:lstStyle>
            <a:lvl1pPr marL="457200" lvl="0" indent="-317500" algn="l">
              <a:lnSpc>
                <a:spcPct val="120000"/>
              </a:lnSpc>
              <a:spcBef>
                <a:spcPts val="0"/>
              </a:spcBef>
              <a:spcAft>
                <a:spcPts val="0"/>
              </a:spcAft>
              <a:buSzPts val="1400"/>
              <a:buChar char="●"/>
              <a:defRPr sz="1400"/>
            </a:lvl1pPr>
            <a:lvl2pPr marL="914400" lvl="1" indent="-304800" algn="l">
              <a:lnSpc>
                <a:spcPct val="120000"/>
              </a:lnSpc>
              <a:spcBef>
                <a:spcPts val="0"/>
              </a:spcBef>
              <a:spcAft>
                <a:spcPts val="0"/>
              </a:spcAft>
              <a:buSzPts val="1200"/>
              <a:buChar char="○"/>
              <a:defRPr sz="1200"/>
            </a:lvl2pPr>
            <a:lvl3pPr marL="1371600" lvl="2" indent="-304800" algn="l">
              <a:lnSpc>
                <a:spcPct val="120000"/>
              </a:lnSpc>
              <a:spcBef>
                <a:spcPts val="0"/>
              </a:spcBef>
              <a:spcAft>
                <a:spcPts val="0"/>
              </a:spcAft>
              <a:buSzPts val="1200"/>
              <a:buChar char="■"/>
              <a:defRPr sz="1200"/>
            </a:lvl3pPr>
            <a:lvl4pPr marL="1828800" lvl="3" indent="-304800" algn="l">
              <a:lnSpc>
                <a:spcPct val="120000"/>
              </a:lnSpc>
              <a:spcBef>
                <a:spcPts val="0"/>
              </a:spcBef>
              <a:spcAft>
                <a:spcPts val="0"/>
              </a:spcAft>
              <a:buSzPts val="1200"/>
              <a:buChar char="●"/>
              <a:defRPr sz="1200"/>
            </a:lvl4pPr>
            <a:lvl5pPr marL="2286000" lvl="4" indent="-304800" algn="l">
              <a:lnSpc>
                <a:spcPct val="120000"/>
              </a:lnSpc>
              <a:spcBef>
                <a:spcPts val="0"/>
              </a:spcBef>
              <a:spcAft>
                <a:spcPts val="0"/>
              </a:spcAft>
              <a:buSzPts val="1200"/>
              <a:buChar char="○"/>
              <a:defRPr sz="1200"/>
            </a:lvl5pPr>
            <a:lvl6pPr marL="2743200" lvl="5" indent="-304800" algn="l">
              <a:lnSpc>
                <a:spcPct val="120000"/>
              </a:lnSpc>
              <a:spcBef>
                <a:spcPts val="0"/>
              </a:spcBef>
              <a:spcAft>
                <a:spcPts val="0"/>
              </a:spcAft>
              <a:buSzPts val="1200"/>
              <a:buChar char="■"/>
              <a:defRPr sz="1200"/>
            </a:lvl6pPr>
            <a:lvl7pPr marL="3200400" lvl="6" indent="-304800" algn="l">
              <a:lnSpc>
                <a:spcPct val="120000"/>
              </a:lnSpc>
              <a:spcBef>
                <a:spcPts val="0"/>
              </a:spcBef>
              <a:spcAft>
                <a:spcPts val="0"/>
              </a:spcAft>
              <a:buSzPts val="1200"/>
              <a:buChar char="●"/>
              <a:defRPr sz="1200"/>
            </a:lvl7pPr>
            <a:lvl8pPr marL="3657600" lvl="7" indent="-304800" algn="l">
              <a:lnSpc>
                <a:spcPct val="120000"/>
              </a:lnSpc>
              <a:spcBef>
                <a:spcPts val="0"/>
              </a:spcBef>
              <a:spcAft>
                <a:spcPts val="0"/>
              </a:spcAft>
              <a:buSzPts val="1200"/>
              <a:buChar char="○"/>
              <a:defRPr sz="1200"/>
            </a:lvl8pPr>
            <a:lvl9pPr marL="4114800" lvl="8" indent="-304800" algn="l">
              <a:lnSpc>
                <a:spcPct val="120000"/>
              </a:lnSpc>
              <a:spcBef>
                <a:spcPts val="0"/>
              </a:spcBef>
              <a:spcAft>
                <a:spcPts val="0"/>
              </a:spcAft>
              <a:buSzPts val="1200"/>
              <a:buChar char="■"/>
              <a:defRPr sz="1200"/>
            </a:lvl9pPr>
          </a:lstStyle>
          <a:p>
            <a:endParaRPr/>
          </a:p>
        </p:txBody>
      </p:sp>
      <p:sp>
        <p:nvSpPr>
          <p:cNvPr id="24" name="Google Shape;24;p23"/>
          <p:cNvSpPr txBox="1">
            <a:spLocks noGrp="1"/>
          </p:cNvSpPr>
          <p:nvPr>
            <p:ph type="body" idx="2"/>
          </p:nvPr>
        </p:nvSpPr>
        <p:spPr>
          <a:xfrm>
            <a:off x="4832400" y="1152475"/>
            <a:ext cx="3999900" cy="3225300"/>
          </a:xfrm>
          <a:prstGeom prst="rect">
            <a:avLst/>
          </a:prstGeom>
          <a:noFill/>
          <a:ln>
            <a:noFill/>
          </a:ln>
        </p:spPr>
        <p:txBody>
          <a:bodyPr spcFirstLastPara="1" wrap="square" lIns="91425" tIns="91425" rIns="91425" bIns="91425" anchor="t" anchorCtr="0">
            <a:noAutofit/>
          </a:bodyPr>
          <a:lstStyle>
            <a:lvl1pPr marL="457200" lvl="0" indent="-317500" algn="l">
              <a:lnSpc>
                <a:spcPct val="120000"/>
              </a:lnSpc>
              <a:spcBef>
                <a:spcPts val="0"/>
              </a:spcBef>
              <a:spcAft>
                <a:spcPts val="0"/>
              </a:spcAft>
              <a:buSzPts val="1400"/>
              <a:buChar char="●"/>
              <a:defRPr sz="1400"/>
            </a:lvl1pPr>
            <a:lvl2pPr marL="914400" lvl="1" indent="-304800" algn="l">
              <a:lnSpc>
                <a:spcPct val="120000"/>
              </a:lnSpc>
              <a:spcBef>
                <a:spcPts val="0"/>
              </a:spcBef>
              <a:spcAft>
                <a:spcPts val="0"/>
              </a:spcAft>
              <a:buSzPts val="1200"/>
              <a:buChar char="○"/>
              <a:defRPr sz="1200"/>
            </a:lvl2pPr>
            <a:lvl3pPr marL="1371600" lvl="2" indent="-304800" algn="l">
              <a:lnSpc>
                <a:spcPct val="120000"/>
              </a:lnSpc>
              <a:spcBef>
                <a:spcPts val="0"/>
              </a:spcBef>
              <a:spcAft>
                <a:spcPts val="0"/>
              </a:spcAft>
              <a:buSzPts val="1200"/>
              <a:buChar char="■"/>
              <a:defRPr sz="1200"/>
            </a:lvl3pPr>
            <a:lvl4pPr marL="1828800" lvl="3" indent="-304800" algn="l">
              <a:lnSpc>
                <a:spcPct val="120000"/>
              </a:lnSpc>
              <a:spcBef>
                <a:spcPts val="0"/>
              </a:spcBef>
              <a:spcAft>
                <a:spcPts val="0"/>
              </a:spcAft>
              <a:buSzPts val="1200"/>
              <a:buChar char="●"/>
              <a:defRPr sz="1200"/>
            </a:lvl4pPr>
            <a:lvl5pPr marL="2286000" lvl="4" indent="-304800" algn="l">
              <a:lnSpc>
                <a:spcPct val="120000"/>
              </a:lnSpc>
              <a:spcBef>
                <a:spcPts val="0"/>
              </a:spcBef>
              <a:spcAft>
                <a:spcPts val="0"/>
              </a:spcAft>
              <a:buSzPts val="1200"/>
              <a:buChar char="○"/>
              <a:defRPr sz="1200"/>
            </a:lvl5pPr>
            <a:lvl6pPr marL="2743200" lvl="5" indent="-304800" algn="l">
              <a:lnSpc>
                <a:spcPct val="120000"/>
              </a:lnSpc>
              <a:spcBef>
                <a:spcPts val="0"/>
              </a:spcBef>
              <a:spcAft>
                <a:spcPts val="0"/>
              </a:spcAft>
              <a:buSzPts val="1200"/>
              <a:buChar char="■"/>
              <a:defRPr sz="1200"/>
            </a:lvl6pPr>
            <a:lvl7pPr marL="3200400" lvl="6" indent="-304800" algn="l">
              <a:lnSpc>
                <a:spcPct val="120000"/>
              </a:lnSpc>
              <a:spcBef>
                <a:spcPts val="0"/>
              </a:spcBef>
              <a:spcAft>
                <a:spcPts val="0"/>
              </a:spcAft>
              <a:buSzPts val="1200"/>
              <a:buChar char="●"/>
              <a:defRPr sz="1200"/>
            </a:lvl7pPr>
            <a:lvl8pPr marL="3657600" lvl="7" indent="-304800" algn="l">
              <a:lnSpc>
                <a:spcPct val="120000"/>
              </a:lnSpc>
              <a:spcBef>
                <a:spcPts val="0"/>
              </a:spcBef>
              <a:spcAft>
                <a:spcPts val="0"/>
              </a:spcAft>
              <a:buSzPts val="1200"/>
              <a:buChar char="○"/>
              <a:defRPr sz="1200"/>
            </a:lvl8pPr>
            <a:lvl9pPr marL="4114800" lvl="8" indent="-304800" algn="l">
              <a:lnSpc>
                <a:spcPct val="120000"/>
              </a:lnSpc>
              <a:spcBef>
                <a:spcPts val="0"/>
              </a:spcBef>
              <a:spcAft>
                <a:spcPts val="0"/>
              </a:spcAft>
              <a:buSzPts val="1200"/>
              <a:buChar char="■"/>
              <a:defRPr sz="1200"/>
            </a:lvl9pPr>
          </a:lstStyle>
          <a:p>
            <a:endParaRPr/>
          </a:p>
        </p:txBody>
      </p:sp>
      <p:sp>
        <p:nvSpPr>
          <p:cNvPr id="25" name="Google Shape;25;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 name="Google Shape;26;p23" descr="178FE82A-36FF-4BA6-BB0B-EAFF6D3A408E"/>
          <p:cNvPicPr preferRelativeResize="0"/>
          <p:nvPr/>
        </p:nvPicPr>
        <p:blipFill rotWithShape="1">
          <a:blip r:embed="rId2">
            <a:alphaModFix/>
          </a:blip>
          <a:srcRect l="20988" r="59287"/>
          <a:stretch/>
        </p:blipFill>
        <p:spPr>
          <a:xfrm rot="5400000">
            <a:off x="4489452" y="497418"/>
            <a:ext cx="165102" cy="9144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lternate title and one column (side bar)">
  <p:cSld name="1_Title slide">
    <p:spTree>
      <p:nvGrpSpPr>
        <p:cNvPr id="1" name="Shape 27"/>
        <p:cNvGrpSpPr/>
        <p:nvPr/>
      </p:nvGrpSpPr>
      <p:grpSpPr>
        <a:xfrm>
          <a:off x="0" y="0"/>
          <a:ext cx="0" cy="0"/>
          <a:chOff x="0" y="0"/>
          <a:chExt cx="0" cy="0"/>
        </a:xfrm>
      </p:grpSpPr>
      <p:sp>
        <p:nvSpPr>
          <p:cNvPr id="28" name="Google Shape;28;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9" name="Google Shape;29;p24" descr="178FE82A-36FF-4BA6-BB0B-EAFF6D3A408E"/>
          <p:cNvPicPr preferRelativeResize="0"/>
          <p:nvPr/>
        </p:nvPicPr>
        <p:blipFill rotWithShape="1">
          <a:blip r:embed="rId2">
            <a:alphaModFix/>
          </a:blip>
          <a:srcRect r="59286"/>
          <a:stretch/>
        </p:blipFill>
        <p:spPr>
          <a:xfrm>
            <a:off x="3174" y="4763"/>
            <a:ext cx="740241" cy="5138738"/>
          </a:xfrm>
          <a:prstGeom prst="rect">
            <a:avLst/>
          </a:prstGeom>
          <a:noFill/>
          <a:ln>
            <a:noFill/>
          </a:ln>
        </p:spPr>
      </p:pic>
      <p:sp>
        <p:nvSpPr>
          <p:cNvPr id="30" name="Google Shape;30;p24"/>
          <p:cNvSpPr txBox="1">
            <a:spLocks noGrp="1"/>
          </p:cNvSpPr>
          <p:nvPr>
            <p:ph type="title"/>
          </p:nvPr>
        </p:nvSpPr>
        <p:spPr>
          <a:xfrm>
            <a:off x="995650" y="445025"/>
            <a:ext cx="7836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24"/>
          <p:cNvSpPr txBox="1">
            <a:spLocks noGrp="1"/>
          </p:cNvSpPr>
          <p:nvPr>
            <p:ph type="body" idx="1"/>
          </p:nvPr>
        </p:nvSpPr>
        <p:spPr>
          <a:xfrm>
            <a:off x="995650" y="1152475"/>
            <a:ext cx="7836600" cy="3225300"/>
          </a:xfrm>
          <a:prstGeom prst="rect">
            <a:avLst/>
          </a:prstGeom>
          <a:noFill/>
          <a:ln>
            <a:noFill/>
          </a:ln>
        </p:spPr>
        <p:txBody>
          <a:bodyPr spcFirstLastPara="1" wrap="square" lIns="91425" tIns="91425" rIns="91425" bIns="91425" anchor="t" anchorCtr="0">
            <a:noAutofit/>
          </a:bodyPr>
          <a:lstStyle>
            <a:lvl1pPr marL="457200" lvl="0" indent="-317500" algn="l">
              <a:lnSpc>
                <a:spcPct val="120000"/>
              </a:lnSpc>
              <a:spcBef>
                <a:spcPts val="0"/>
              </a:spcBef>
              <a:spcAft>
                <a:spcPts val="0"/>
              </a:spcAft>
              <a:buSzPts val="1400"/>
              <a:buChar char="●"/>
              <a:defRPr sz="1400"/>
            </a:lvl1pPr>
            <a:lvl2pPr marL="914400" lvl="1" indent="-304800" algn="l">
              <a:lnSpc>
                <a:spcPct val="120000"/>
              </a:lnSpc>
              <a:spcBef>
                <a:spcPts val="0"/>
              </a:spcBef>
              <a:spcAft>
                <a:spcPts val="0"/>
              </a:spcAft>
              <a:buSzPts val="1200"/>
              <a:buChar char="○"/>
              <a:defRPr sz="1200"/>
            </a:lvl2pPr>
            <a:lvl3pPr marL="1371600" lvl="2" indent="-304800" algn="l">
              <a:lnSpc>
                <a:spcPct val="120000"/>
              </a:lnSpc>
              <a:spcBef>
                <a:spcPts val="0"/>
              </a:spcBef>
              <a:spcAft>
                <a:spcPts val="0"/>
              </a:spcAft>
              <a:buSzPts val="1200"/>
              <a:buChar char="■"/>
              <a:defRPr sz="1200"/>
            </a:lvl3pPr>
            <a:lvl4pPr marL="1828800" lvl="3" indent="-304800" algn="l">
              <a:lnSpc>
                <a:spcPct val="120000"/>
              </a:lnSpc>
              <a:spcBef>
                <a:spcPts val="0"/>
              </a:spcBef>
              <a:spcAft>
                <a:spcPts val="0"/>
              </a:spcAft>
              <a:buSzPts val="1200"/>
              <a:buChar char="●"/>
              <a:defRPr sz="1200"/>
            </a:lvl4pPr>
            <a:lvl5pPr marL="2286000" lvl="4" indent="-304800" algn="l">
              <a:lnSpc>
                <a:spcPct val="120000"/>
              </a:lnSpc>
              <a:spcBef>
                <a:spcPts val="0"/>
              </a:spcBef>
              <a:spcAft>
                <a:spcPts val="0"/>
              </a:spcAft>
              <a:buSzPts val="1200"/>
              <a:buChar char="○"/>
              <a:defRPr sz="1200"/>
            </a:lvl5pPr>
            <a:lvl6pPr marL="2743200" lvl="5" indent="-304800" algn="l">
              <a:lnSpc>
                <a:spcPct val="120000"/>
              </a:lnSpc>
              <a:spcBef>
                <a:spcPts val="0"/>
              </a:spcBef>
              <a:spcAft>
                <a:spcPts val="0"/>
              </a:spcAft>
              <a:buSzPts val="1200"/>
              <a:buChar char="■"/>
              <a:defRPr sz="1200"/>
            </a:lvl6pPr>
            <a:lvl7pPr marL="3200400" lvl="6" indent="-304800" algn="l">
              <a:lnSpc>
                <a:spcPct val="120000"/>
              </a:lnSpc>
              <a:spcBef>
                <a:spcPts val="0"/>
              </a:spcBef>
              <a:spcAft>
                <a:spcPts val="0"/>
              </a:spcAft>
              <a:buSzPts val="1200"/>
              <a:buChar char="●"/>
              <a:defRPr sz="1200"/>
            </a:lvl7pPr>
            <a:lvl8pPr marL="3657600" lvl="7" indent="-304800" algn="l">
              <a:lnSpc>
                <a:spcPct val="120000"/>
              </a:lnSpc>
              <a:spcBef>
                <a:spcPts val="0"/>
              </a:spcBef>
              <a:spcAft>
                <a:spcPts val="0"/>
              </a:spcAft>
              <a:buSzPts val="1200"/>
              <a:buChar char="○"/>
              <a:defRPr sz="1200"/>
            </a:lvl8pPr>
            <a:lvl9pPr marL="4114800" lvl="8" indent="-304800" algn="l">
              <a:lnSpc>
                <a:spcPct val="120000"/>
              </a:lnSpc>
              <a:spcBef>
                <a:spcPts val="0"/>
              </a:spcBef>
              <a:spcAft>
                <a:spcPts val="0"/>
              </a:spcAft>
              <a:buSzPts val="1200"/>
              <a:buChar char="■"/>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311700" y="453492"/>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80D4"/>
              </a:buClr>
              <a:buSzPts val="2800"/>
              <a:buFont typeface="Rubik"/>
              <a:buNone/>
              <a:defRPr sz="2800" b="0" i="0" u="none" strike="noStrike" cap="none">
                <a:solidFill>
                  <a:srgbClr val="0080D4"/>
                </a:solidFill>
                <a:latin typeface="Rubik"/>
                <a:ea typeface="Rubik"/>
                <a:cs typeface="Rubik"/>
                <a:sym typeface="Rubik"/>
              </a:defRPr>
            </a:lvl1pPr>
            <a:lvl2pPr marR="0" lvl="1" algn="l" rtl="0">
              <a:lnSpc>
                <a:spcPct val="100000"/>
              </a:lnSpc>
              <a:spcBef>
                <a:spcPts val="0"/>
              </a:spcBef>
              <a:spcAft>
                <a:spcPts val="0"/>
              </a:spcAft>
              <a:buClr>
                <a:srgbClr val="011529"/>
              </a:buClr>
              <a:buSzPts val="2800"/>
              <a:buFont typeface="Rubik"/>
              <a:buNone/>
              <a:defRPr sz="2800" b="0" i="0" u="none" strike="noStrike" cap="none">
                <a:solidFill>
                  <a:srgbClr val="011529"/>
                </a:solidFill>
                <a:latin typeface="Rubik"/>
                <a:ea typeface="Rubik"/>
                <a:cs typeface="Rubik"/>
                <a:sym typeface="Rubik"/>
              </a:defRPr>
            </a:lvl2pPr>
            <a:lvl3pPr marR="0" lvl="2" algn="l" rtl="0">
              <a:lnSpc>
                <a:spcPct val="100000"/>
              </a:lnSpc>
              <a:spcBef>
                <a:spcPts val="0"/>
              </a:spcBef>
              <a:spcAft>
                <a:spcPts val="0"/>
              </a:spcAft>
              <a:buClr>
                <a:srgbClr val="011529"/>
              </a:buClr>
              <a:buSzPts val="2800"/>
              <a:buFont typeface="Rubik"/>
              <a:buNone/>
              <a:defRPr sz="2800" b="0" i="0" u="none" strike="noStrike" cap="none">
                <a:solidFill>
                  <a:srgbClr val="011529"/>
                </a:solidFill>
                <a:latin typeface="Rubik"/>
                <a:ea typeface="Rubik"/>
                <a:cs typeface="Rubik"/>
                <a:sym typeface="Rubik"/>
              </a:defRPr>
            </a:lvl3pPr>
            <a:lvl4pPr marR="0" lvl="3" algn="l" rtl="0">
              <a:lnSpc>
                <a:spcPct val="100000"/>
              </a:lnSpc>
              <a:spcBef>
                <a:spcPts val="0"/>
              </a:spcBef>
              <a:spcAft>
                <a:spcPts val="0"/>
              </a:spcAft>
              <a:buClr>
                <a:srgbClr val="011529"/>
              </a:buClr>
              <a:buSzPts val="2800"/>
              <a:buFont typeface="Rubik"/>
              <a:buNone/>
              <a:defRPr sz="2800" b="0" i="0" u="none" strike="noStrike" cap="none">
                <a:solidFill>
                  <a:srgbClr val="011529"/>
                </a:solidFill>
                <a:latin typeface="Rubik"/>
                <a:ea typeface="Rubik"/>
                <a:cs typeface="Rubik"/>
                <a:sym typeface="Rubik"/>
              </a:defRPr>
            </a:lvl4pPr>
            <a:lvl5pPr marR="0" lvl="4" algn="l" rtl="0">
              <a:lnSpc>
                <a:spcPct val="100000"/>
              </a:lnSpc>
              <a:spcBef>
                <a:spcPts val="0"/>
              </a:spcBef>
              <a:spcAft>
                <a:spcPts val="0"/>
              </a:spcAft>
              <a:buClr>
                <a:srgbClr val="011529"/>
              </a:buClr>
              <a:buSzPts val="2800"/>
              <a:buFont typeface="Rubik"/>
              <a:buNone/>
              <a:defRPr sz="2800" b="0" i="0" u="none" strike="noStrike" cap="none">
                <a:solidFill>
                  <a:srgbClr val="011529"/>
                </a:solidFill>
                <a:latin typeface="Rubik"/>
                <a:ea typeface="Rubik"/>
                <a:cs typeface="Rubik"/>
                <a:sym typeface="Rubik"/>
              </a:defRPr>
            </a:lvl5pPr>
            <a:lvl6pPr marR="0" lvl="5" algn="l" rtl="0">
              <a:lnSpc>
                <a:spcPct val="100000"/>
              </a:lnSpc>
              <a:spcBef>
                <a:spcPts val="0"/>
              </a:spcBef>
              <a:spcAft>
                <a:spcPts val="0"/>
              </a:spcAft>
              <a:buClr>
                <a:srgbClr val="011529"/>
              </a:buClr>
              <a:buSzPts val="2800"/>
              <a:buFont typeface="Rubik"/>
              <a:buNone/>
              <a:defRPr sz="2800" b="0" i="0" u="none" strike="noStrike" cap="none">
                <a:solidFill>
                  <a:srgbClr val="011529"/>
                </a:solidFill>
                <a:latin typeface="Rubik"/>
                <a:ea typeface="Rubik"/>
                <a:cs typeface="Rubik"/>
                <a:sym typeface="Rubik"/>
              </a:defRPr>
            </a:lvl6pPr>
            <a:lvl7pPr marR="0" lvl="6" algn="l" rtl="0">
              <a:lnSpc>
                <a:spcPct val="100000"/>
              </a:lnSpc>
              <a:spcBef>
                <a:spcPts val="0"/>
              </a:spcBef>
              <a:spcAft>
                <a:spcPts val="0"/>
              </a:spcAft>
              <a:buClr>
                <a:srgbClr val="011529"/>
              </a:buClr>
              <a:buSzPts val="2800"/>
              <a:buFont typeface="Rubik"/>
              <a:buNone/>
              <a:defRPr sz="2800" b="0" i="0" u="none" strike="noStrike" cap="none">
                <a:solidFill>
                  <a:srgbClr val="011529"/>
                </a:solidFill>
                <a:latin typeface="Rubik"/>
                <a:ea typeface="Rubik"/>
                <a:cs typeface="Rubik"/>
                <a:sym typeface="Rubik"/>
              </a:defRPr>
            </a:lvl7pPr>
            <a:lvl8pPr marR="0" lvl="7" algn="l" rtl="0">
              <a:lnSpc>
                <a:spcPct val="100000"/>
              </a:lnSpc>
              <a:spcBef>
                <a:spcPts val="0"/>
              </a:spcBef>
              <a:spcAft>
                <a:spcPts val="0"/>
              </a:spcAft>
              <a:buClr>
                <a:srgbClr val="011529"/>
              </a:buClr>
              <a:buSzPts val="2800"/>
              <a:buFont typeface="Rubik"/>
              <a:buNone/>
              <a:defRPr sz="2800" b="0" i="0" u="none" strike="noStrike" cap="none">
                <a:solidFill>
                  <a:srgbClr val="011529"/>
                </a:solidFill>
                <a:latin typeface="Rubik"/>
                <a:ea typeface="Rubik"/>
                <a:cs typeface="Rubik"/>
                <a:sym typeface="Rubik"/>
              </a:defRPr>
            </a:lvl8pPr>
            <a:lvl9pPr marR="0" lvl="8" algn="l" rtl="0">
              <a:lnSpc>
                <a:spcPct val="100000"/>
              </a:lnSpc>
              <a:spcBef>
                <a:spcPts val="0"/>
              </a:spcBef>
              <a:spcAft>
                <a:spcPts val="0"/>
              </a:spcAft>
              <a:buClr>
                <a:srgbClr val="011529"/>
              </a:buClr>
              <a:buSzPts val="2800"/>
              <a:buFont typeface="Rubik"/>
              <a:buNone/>
              <a:defRPr sz="2800" b="0" i="0" u="none" strike="noStrike" cap="none">
                <a:solidFill>
                  <a:srgbClr val="011529"/>
                </a:solidFill>
                <a:latin typeface="Rubik"/>
                <a:ea typeface="Rubik"/>
                <a:cs typeface="Rubik"/>
                <a:sym typeface="Rubik"/>
              </a:defRPr>
            </a:lvl9pPr>
          </a:lstStyle>
          <a:p>
            <a:endParaRPr/>
          </a:p>
        </p:txBody>
      </p:sp>
      <p:sp>
        <p:nvSpPr>
          <p:cNvPr id="7" name="Google Shape;7;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20000"/>
              </a:lnSpc>
              <a:spcBef>
                <a:spcPts val="0"/>
              </a:spcBef>
              <a:spcAft>
                <a:spcPts val="0"/>
              </a:spcAft>
              <a:buClr>
                <a:srgbClr val="011529"/>
              </a:buClr>
              <a:buSzPts val="1800"/>
              <a:buFont typeface="Rubik"/>
              <a:buChar char="●"/>
              <a:defRPr sz="1800" b="0" i="0" u="none" strike="noStrike" cap="none">
                <a:solidFill>
                  <a:srgbClr val="011529"/>
                </a:solidFill>
                <a:latin typeface="Rubik"/>
                <a:ea typeface="Rubik"/>
                <a:cs typeface="Rubik"/>
                <a:sym typeface="Rubik"/>
              </a:defRPr>
            </a:lvl1pPr>
            <a:lvl2pPr marL="914400" marR="0" lvl="1" indent="-317500" algn="l" rtl="0">
              <a:lnSpc>
                <a:spcPct val="120000"/>
              </a:lnSpc>
              <a:spcBef>
                <a:spcPts val="0"/>
              </a:spcBef>
              <a:spcAft>
                <a:spcPts val="0"/>
              </a:spcAft>
              <a:buClr>
                <a:srgbClr val="011529"/>
              </a:buClr>
              <a:buSzPts val="1400"/>
              <a:buFont typeface="Rubik"/>
              <a:buChar char="○"/>
              <a:defRPr sz="1400" b="0" i="0" u="none" strike="noStrike" cap="none">
                <a:solidFill>
                  <a:srgbClr val="011529"/>
                </a:solidFill>
                <a:latin typeface="Rubik"/>
                <a:ea typeface="Rubik"/>
                <a:cs typeface="Rubik"/>
                <a:sym typeface="Rubik"/>
              </a:defRPr>
            </a:lvl2pPr>
            <a:lvl3pPr marL="1371600" marR="0" lvl="2" indent="-317500" algn="l" rtl="0">
              <a:lnSpc>
                <a:spcPct val="120000"/>
              </a:lnSpc>
              <a:spcBef>
                <a:spcPts val="0"/>
              </a:spcBef>
              <a:spcAft>
                <a:spcPts val="0"/>
              </a:spcAft>
              <a:buClr>
                <a:srgbClr val="011529"/>
              </a:buClr>
              <a:buSzPts val="1400"/>
              <a:buFont typeface="Rubik"/>
              <a:buChar char="■"/>
              <a:defRPr sz="1400" b="0" i="0" u="none" strike="noStrike" cap="none">
                <a:solidFill>
                  <a:srgbClr val="011529"/>
                </a:solidFill>
                <a:latin typeface="Rubik"/>
                <a:ea typeface="Rubik"/>
                <a:cs typeface="Rubik"/>
                <a:sym typeface="Rubik"/>
              </a:defRPr>
            </a:lvl3pPr>
            <a:lvl4pPr marL="1828800" marR="0" lvl="3" indent="-317500" algn="l" rtl="0">
              <a:lnSpc>
                <a:spcPct val="120000"/>
              </a:lnSpc>
              <a:spcBef>
                <a:spcPts val="0"/>
              </a:spcBef>
              <a:spcAft>
                <a:spcPts val="0"/>
              </a:spcAft>
              <a:buClr>
                <a:srgbClr val="011529"/>
              </a:buClr>
              <a:buSzPts val="1400"/>
              <a:buFont typeface="Rubik"/>
              <a:buChar char="●"/>
              <a:defRPr sz="1400" b="0" i="0" u="none" strike="noStrike" cap="none">
                <a:solidFill>
                  <a:srgbClr val="011529"/>
                </a:solidFill>
                <a:latin typeface="Rubik"/>
                <a:ea typeface="Rubik"/>
                <a:cs typeface="Rubik"/>
                <a:sym typeface="Rubik"/>
              </a:defRPr>
            </a:lvl4pPr>
            <a:lvl5pPr marL="2286000" marR="0" lvl="4" indent="-317500" algn="l" rtl="0">
              <a:lnSpc>
                <a:spcPct val="120000"/>
              </a:lnSpc>
              <a:spcBef>
                <a:spcPts val="0"/>
              </a:spcBef>
              <a:spcAft>
                <a:spcPts val="0"/>
              </a:spcAft>
              <a:buClr>
                <a:srgbClr val="011529"/>
              </a:buClr>
              <a:buSzPts val="1400"/>
              <a:buFont typeface="Rubik"/>
              <a:buChar char="○"/>
              <a:defRPr sz="1400" b="0" i="0" u="none" strike="noStrike" cap="none">
                <a:solidFill>
                  <a:srgbClr val="011529"/>
                </a:solidFill>
                <a:latin typeface="Rubik"/>
                <a:ea typeface="Rubik"/>
                <a:cs typeface="Rubik"/>
                <a:sym typeface="Rubik"/>
              </a:defRPr>
            </a:lvl5pPr>
            <a:lvl6pPr marL="2743200" marR="0" lvl="5" indent="-317500" algn="l" rtl="0">
              <a:lnSpc>
                <a:spcPct val="120000"/>
              </a:lnSpc>
              <a:spcBef>
                <a:spcPts val="0"/>
              </a:spcBef>
              <a:spcAft>
                <a:spcPts val="0"/>
              </a:spcAft>
              <a:buClr>
                <a:srgbClr val="011529"/>
              </a:buClr>
              <a:buSzPts val="1400"/>
              <a:buFont typeface="Rubik"/>
              <a:buChar char="■"/>
              <a:defRPr sz="1400" b="0" i="0" u="none" strike="noStrike" cap="none">
                <a:solidFill>
                  <a:srgbClr val="011529"/>
                </a:solidFill>
                <a:latin typeface="Rubik"/>
                <a:ea typeface="Rubik"/>
                <a:cs typeface="Rubik"/>
                <a:sym typeface="Rubik"/>
              </a:defRPr>
            </a:lvl6pPr>
            <a:lvl7pPr marL="3200400" marR="0" lvl="6" indent="-317500" algn="l" rtl="0">
              <a:lnSpc>
                <a:spcPct val="120000"/>
              </a:lnSpc>
              <a:spcBef>
                <a:spcPts val="0"/>
              </a:spcBef>
              <a:spcAft>
                <a:spcPts val="0"/>
              </a:spcAft>
              <a:buClr>
                <a:srgbClr val="011529"/>
              </a:buClr>
              <a:buSzPts val="1400"/>
              <a:buFont typeface="Rubik"/>
              <a:buChar char="●"/>
              <a:defRPr sz="1400" b="0" i="0" u="none" strike="noStrike" cap="none">
                <a:solidFill>
                  <a:srgbClr val="011529"/>
                </a:solidFill>
                <a:latin typeface="Rubik"/>
                <a:ea typeface="Rubik"/>
                <a:cs typeface="Rubik"/>
                <a:sym typeface="Rubik"/>
              </a:defRPr>
            </a:lvl7pPr>
            <a:lvl8pPr marL="3657600" marR="0" lvl="7" indent="-317500" algn="l" rtl="0">
              <a:lnSpc>
                <a:spcPct val="120000"/>
              </a:lnSpc>
              <a:spcBef>
                <a:spcPts val="0"/>
              </a:spcBef>
              <a:spcAft>
                <a:spcPts val="0"/>
              </a:spcAft>
              <a:buClr>
                <a:srgbClr val="011529"/>
              </a:buClr>
              <a:buSzPts val="1400"/>
              <a:buFont typeface="Rubik"/>
              <a:buChar char="○"/>
              <a:defRPr sz="1400" b="0" i="0" u="none" strike="noStrike" cap="none">
                <a:solidFill>
                  <a:srgbClr val="011529"/>
                </a:solidFill>
                <a:latin typeface="Rubik"/>
                <a:ea typeface="Rubik"/>
                <a:cs typeface="Rubik"/>
                <a:sym typeface="Rubik"/>
              </a:defRPr>
            </a:lvl8pPr>
            <a:lvl9pPr marL="4114800" marR="0" lvl="8" indent="-317500" algn="l" rtl="0">
              <a:lnSpc>
                <a:spcPct val="120000"/>
              </a:lnSpc>
              <a:spcBef>
                <a:spcPts val="0"/>
              </a:spcBef>
              <a:spcAft>
                <a:spcPts val="0"/>
              </a:spcAft>
              <a:buClr>
                <a:srgbClr val="011529"/>
              </a:buClr>
              <a:buSzPts val="1400"/>
              <a:buFont typeface="Rubik"/>
              <a:buChar char="■"/>
              <a:defRPr sz="1400" b="0" i="0" u="none" strike="noStrike" cap="none">
                <a:solidFill>
                  <a:srgbClr val="011529"/>
                </a:solidFill>
                <a:latin typeface="Rubik"/>
                <a:ea typeface="Rubik"/>
                <a:cs typeface="Rubik"/>
                <a:sym typeface="Rubik"/>
              </a:defRPr>
            </a:lvl9pPr>
          </a:lstStyle>
          <a:p>
            <a:endParaRPr/>
          </a:p>
        </p:txBody>
      </p:sp>
      <p:sp>
        <p:nvSpPr>
          <p:cNvPr id="8" name="Google Shape;8;p20"/>
          <p:cNvSpPr txBox="1">
            <a:spLocks noGrp="1"/>
          </p:cNvSpPr>
          <p:nvPr>
            <p:ph type="sldNum" idx="12"/>
          </p:nvPr>
        </p:nvSpPr>
        <p:spPr>
          <a:xfrm>
            <a:off x="8472458" y="462934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20"/>
          <p:cNvPicPr preferRelativeResize="0"/>
          <p:nvPr/>
        </p:nvPicPr>
        <p:blipFill rotWithShape="1">
          <a:blip r:embed="rId6">
            <a:alphaModFix/>
          </a:blip>
          <a:srcRect/>
          <a:stretch/>
        </p:blipFill>
        <p:spPr>
          <a:xfrm>
            <a:off x="7728485" y="38359"/>
            <a:ext cx="1292664" cy="393600"/>
          </a:xfrm>
          <a:prstGeom prst="rect">
            <a:avLst/>
          </a:prstGeom>
          <a:noFill/>
          <a:ln>
            <a:noFill/>
          </a:ln>
        </p:spPr>
      </p:pic>
      <p:pic>
        <p:nvPicPr>
          <p:cNvPr id="10" name="Google Shape;10;p20"/>
          <p:cNvPicPr preferRelativeResize="0"/>
          <p:nvPr/>
        </p:nvPicPr>
        <p:blipFill rotWithShape="1">
          <a:blip r:embed="rId7">
            <a:alphaModFix/>
          </a:blip>
          <a:srcRect r="54702"/>
          <a:stretch/>
        </p:blipFill>
        <p:spPr>
          <a:xfrm>
            <a:off x="5668521" y="49966"/>
            <a:ext cx="1969628" cy="3975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56">
          <p15:clr>
            <a:srgbClr val="F06B4A"/>
          </p15:clr>
        </p15:guide>
        <p15:guide id="2" pos="5510">
          <p15:clr>
            <a:srgbClr val="F06B4A"/>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1"/>
          <p:cNvSpPr txBox="1">
            <a:spLocks noGrp="1"/>
          </p:cNvSpPr>
          <p:nvPr>
            <p:ph type="ctrTitle"/>
          </p:nvPr>
        </p:nvSpPr>
        <p:spPr>
          <a:xfrm>
            <a:off x="1504575" y="1177726"/>
            <a:ext cx="6219300" cy="6525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3000"/>
              <a:buNone/>
            </a:pPr>
            <a:r>
              <a:rPr lang="en-GB" sz="1800" i="0" u="none" strike="noStrike">
                <a:solidFill>
                  <a:srgbClr val="434343"/>
                </a:solidFill>
                <a:latin typeface="Arial"/>
                <a:ea typeface="Arial"/>
                <a:cs typeface="Arial"/>
                <a:sym typeface="Arial"/>
              </a:rPr>
              <a:t>Feature Spotlight –</a:t>
            </a:r>
            <a:br>
              <a:rPr lang="en-GB" sz="1800" i="0" u="none" strike="noStrike">
                <a:solidFill>
                  <a:srgbClr val="434343"/>
                </a:solidFill>
                <a:latin typeface="Arial"/>
                <a:ea typeface="Arial"/>
                <a:cs typeface="Arial"/>
                <a:sym typeface="Arial"/>
              </a:rPr>
            </a:br>
            <a:r>
              <a:rPr lang="en-GB" sz="1800" i="0" u="none" strike="noStrike">
                <a:solidFill>
                  <a:srgbClr val="434343"/>
                </a:solidFill>
                <a:latin typeface="Arial"/>
                <a:ea typeface="Arial"/>
                <a:cs typeface="Arial"/>
                <a:sym typeface="Arial"/>
              </a:rPr>
              <a:t>Aggregate Data Entry App</a:t>
            </a:r>
            <a:endParaRPr>
              <a:latin typeface="Arial"/>
              <a:ea typeface="Arial"/>
              <a:cs typeface="Arial"/>
              <a:sym typeface="Arial"/>
            </a:endParaRPr>
          </a:p>
        </p:txBody>
      </p:sp>
      <p:sp>
        <p:nvSpPr>
          <p:cNvPr id="37" name="Google Shape;37;p1"/>
          <p:cNvSpPr txBox="1">
            <a:spLocks noGrp="1"/>
          </p:cNvSpPr>
          <p:nvPr>
            <p:ph type="subTitle" idx="1"/>
          </p:nvPr>
        </p:nvSpPr>
        <p:spPr>
          <a:xfrm>
            <a:off x="1504566" y="3453824"/>
            <a:ext cx="6219300" cy="976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000000"/>
              </a:buClr>
              <a:buSzPts val="3000"/>
              <a:buNone/>
            </a:pPr>
            <a:r>
              <a:rPr lang="en-GB" sz="1800" dirty="0">
                <a:solidFill>
                  <a:srgbClr val="434343"/>
                </a:solidFill>
                <a:latin typeface="Arial"/>
                <a:ea typeface="Arial"/>
                <a:cs typeface="Arial"/>
                <a:sym typeface="Arial"/>
              </a:rPr>
              <a:t>January 22, 2025	</a:t>
            </a:r>
          </a:p>
          <a:p>
            <a:pPr marL="0" lvl="0" indent="0" algn="l" rtl="0">
              <a:lnSpc>
                <a:spcPct val="110000"/>
              </a:lnSpc>
              <a:spcBef>
                <a:spcPts val="0"/>
              </a:spcBef>
              <a:spcAft>
                <a:spcPts val="0"/>
              </a:spcAft>
              <a:buClr>
                <a:srgbClr val="000000"/>
              </a:buClr>
              <a:buSzPts val="3000"/>
              <a:buNone/>
            </a:pPr>
            <a:r>
              <a:rPr lang="en-GB" sz="1800" dirty="0">
                <a:solidFill>
                  <a:srgbClr val="434343"/>
                </a:solidFill>
                <a:latin typeface="Arial"/>
                <a:ea typeface="Arial"/>
                <a:cs typeface="Arial"/>
                <a:sym typeface="Arial"/>
              </a:rPr>
              <a:t>David Kennedy – DHIS2 Product Manager 			</a:t>
            </a:r>
            <a:endParaRPr sz="1800" dirty="0">
              <a:solidFill>
                <a:srgbClr val="434343"/>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0"/>
          <p:cNvSpPr txBox="1"/>
          <p:nvPr/>
        </p:nvSpPr>
        <p:spPr>
          <a:xfrm>
            <a:off x="311700" y="383241"/>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80D4"/>
              </a:buClr>
              <a:buSzPts val="2800"/>
              <a:buFont typeface="Rubik"/>
              <a:buNone/>
            </a:pPr>
            <a:r>
              <a:rPr lang="en-GB" sz="2800" b="0" i="0" u="none" strike="noStrike" cap="none">
                <a:solidFill>
                  <a:srgbClr val="0080D4"/>
                </a:solidFill>
                <a:latin typeface="Rubik"/>
                <a:ea typeface="Rubik"/>
                <a:cs typeface="Rubik"/>
                <a:sym typeface="Rubik"/>
              </a:rPr>
              <a:t>Form types</a:t>
            </a:r>
            <a:endParaRPr sz="1400" b="0" i="0" u="none" strike="noStrike" cap="none">
              <a:solidFill>
                <a:srgbClr val="000000"/>
              </a:solidFill>
              <a:latin typeface="Arial"/>
              <a:ea typeface="Arial"/>
              <a:cs typeface="Arial"/>
              <a:sym typeface="Arial"/>
            </a:endParaRPr>
          </a:p>
        </p:txBody>
      </p:sp>
      <p:sp>
        <p:nvSpPr>
          <p:cNvPr id="101" name="Google Shape;101;p10"/>
          <p:cNvSpPr txBox="1"/>
          <p:nvPr/>
        </p:nvSpPr>
        <p:spPr>
          <a:xfrm>
            <a:off x="311700" y="1161534"/>
            <a:ext cx="95090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1. Default</a:t>
            </a:r>
            <a:endParaRPr sz="1400" b="0" i="0" u="none" strike="noStrike" cap="none">
              <a:solidFill>
                <a:srgbClr val="000000"/>
              </a:solidFill>
              <a:latin typeface="Arial"/>
              <a:ea typeface="Arial"/>
              <a:cs typeface="Arial"/>
              <a:sym typeface="Arial"/>
            </a:endParaRPr>
          </a:p>
        </p:txBody>
      </p:sp>
      <p:pic>
        <p:nvPicPr>
          <p:cNvPr id="102" name="Google Shape;102;p10"/>
          <p:cNvPicPr preferRelativeResize="0"/>
          <p:nvPr/>
        </p:nvPicPr>
        <p:blipFill rotWithShape="1">
          <a:blip r:embed="rId3">
            <a:alphaModFix/>
          </a:blip>
          <a:srcRect/>
          <a:stretch/>
        </p:blipFill>
        <p:spPr>
          <a:xfrm>
            <a:off x="311700" y="1674904"/>
            <a:ext cx="2259524" cy="1827375"/>
          </a:xfrm>
          <a:prstGeom prst="rect">
            <a:avLst/>
          </a:prstGeom>
          <a:noFill/>
          <a:ln>
            <a:noFill/>
          </a:ln>
          <a:effectLst>
            <a:outerShdw blurRad="57150" dist="19050" dir="5400000" algn="bl" rotWithShape="0">
              <a:srgbClr val="000000">
                <a:alpha val="49411"/>
              </a:srgbClr>
            </a:outerShdw>
          </a:effectLst>
        </p:spPr>
      </p:pic>
      <p:sp>
        <p:nvSpPr>
          <p:cNvPr id="103" name="Google Shape;103;p10"/>
          <p:cNvSpPr txBox="1"/>
          <p:nvPr/>
        </p:nvSpPr>
        <p:spPr>
          <a:xfrm>
            <a:off x="2962691" y="1161532"/>
            <a:ext cx="9813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2. Section</a:t>
            </a:r>
            <a:endParaRPr sz="1400" b="0" i="0" u="none" strike="noStrike" cap="none">
              <a:solidFill>
                <a:srgbClr val="000000"/>
              </a:solidFill>
              <a:latin typeface="Arial"/>
              <a:ea typeface="Arial"/>
              <a:cs typeface="Arial"/>
              <a:sym typeface="Arial"/>
            </a:endParaRPr>
          </a:p>
        </p:txBody>
      </p:sp>
      <p:pic>
        <p:nvPicPr>
          <p:cNvPr id="104" name="Google Shape;104;p10"/>
          <p:cNvPicPr preferRelativeResize="0"/>
          <p:nvPr/>
        </p:nvPicPr>
        <p:blipFill rotWithShape="1">
          <a:blip r:embed="rId4">
            <a:alphaModFix/>
          </a:blip>
          <a:srcRect/>
          <a:stretch/>
        </p:blipFill>
        <p:spPr>
          <a:xfrm>
            <a:off x="2962691" y="1674904"/>
            <a:ext cx="2658259" cy="1719085"/>
          </a:xfrm>
          <a:prstGeom prst="rect">
            <a:avLst/>
          </a:prstGeom>
          <a:noFill/>
          <a:ln>
            <a:noFill/>
          </a:ln>
          <a:effectLst>
            <a:outerShdw blurRad="57150" dist="19050" dir="5400000" algn="bl" rotWithShape="0">
              <a:srgbClr val="000000">
                <a:alpha val="49411"/>
              </a:srgbClr>
            </a:outerShdw>
          </a:effectLst>
        </p:spPr>
      </p:pic>
      <p:sp>
        <p:nvSpPr>
          <p:cNvPr id="105" name="Google Shape;105;p10"/>
          <p:cNvSpPr txBox="1"/>
          <p:nvPr/>
        </p:nvSpPr>
        <p:spPr>
          <a:xfrm>
            <a:off x="6179600" y="1161532"/>
            <a:ext cx="100059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3. Custom</a:t>
            </a:r>
            <a:endParaRPr sz="1400" b="0" i="0" u="none" strike="noStrike" cap="none">
              <a:solidFill>
                <a:srgbClr val="000000"/>
              </a:solidFill>
              <a:latin typeface="Arial"/>
              <a:ea typeface="Arial"/>
              <a:cs typeface="Arial"/>
              <a:sym typeface="Arial"/>
            </a:endParaRPr>
          </a:p>
        </p:txBody>
      </p:sp>
      <p:pic>
        <p:nvPicPr>
          <p:cNvPr id="106" name="Google Shape;106;p10"/>
          <p:cNvPicPr preferRelativeResize="0"/>
          <p:nvPr/>
        </p:nvPicPr>
        <p:blipFill rotWithShape="1">
          <a:blip r:embed="rId5">
            <a:alphaModFix/>
          </a:blip>
          <a:srcRect l="-1" r="28376"/>
          <a:stretch/>
        </p:blipFill>
        <p:spPr>
          <a:xfrm>
            <a:off x="6179600" y="1658062"/>
            <a:ext cx="2652700" cy="1827375"/>
          </a:xfrm>
          <a:prstGeom prst="rect">
            <a:avLst/>
          </a:prstGeom>
          <a:noFill/>
          <a:ln>
            <a:noFill/>
          </a:ln>
          <a:effectLst>
            <a:outerShdw blurRad="57150" dist="19050" dir="5400000" algn="bl" rotWithShape="0">
              <a:srgbClr val="000000">
                <a:alpha val="49411"/>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Form configuration options</a:t>
            </a:r>
            <a:endParaRPr/>
          </a:p>
        </p:txBody>
      </p:sp>
      <p:sp>
        <p:nvSpPr>
          <p:cNvPr id="112" name="Google Shape;112;p11"/>
          <p:cNvSpPr txBox="1">
            <a:spLocks noGrp="1"/>
          </p:cNvSpPr>
          <p:nvPr>
            <p:ph type="body" idx="1"/>
          </p:nvPr>
        </p:nvSpPr>
        <p:spPr>
          <a:xfrm>
            <a:off x="311700" y="1152475"/>
            <a:ext cx="8520600" cy="3225300"/>
          </a:xfrm>
          <a:prstGeom prst="rect">
            <a:avLst/>
          </a:prstGeom>
          <a:noFill/>
          <a:ln>
            <a:noFill/>
          </a:ln>
        </p:spPr>
        <p:txBody>
          <a:bodyPr spcFirstLastPara="1" wrap="square" lIns="91425" tIns="91425" rIns="91425" bIns="91425" anchor="t" anchorCtr="0">
            <a:noAutofit/>
          </a:bodyPr>
          <a:lstStyle/>
          <a:p>
            <a:pPr marL="139700" lvl="0" indent="0" algn="l" rtl="0">
              <a:lnSpc>
                <a:spcPct val="120000"/>
              </a:lnSpc>
              <a:spcBef>
                <a:spcPts val="0"/>
              </a:spcBef>
              <a:spcAft>
                <a:spcPts val="0"/>
              </a:spcAft>
              <a:buSzPts val="1400"/>
              <a:buNone/>
            </a:pPr>
            <a:r>
              <a:rPr lang="en-GB"/>
              <a:t>Section Form</a:t>
            </a:r>
            <a:endParaRPr/>
          </a:p>
          <a:p>
            <a:pPr marL="139700" lvl="0" indent="0" algn="l" rtl="0">
              <a:lnSpc>
                <a:spcPct val="120000"/>
              </a:lnSpc>
              <a:spcBef>
                <a:spcPts val="0"/>
              </a:spcBef>
              <a:spcAft>
                <a:spcPts val="0"/>
              </a:spcAft>
              <a:buSzPts val="1400"/>
              <a:buNone/>
            </a:pPr>
            <a:endParaRPr/>
          </a:p>
          <a:p>
            <a:pPr marL="457200" lvl="0" indent="-317500" algn="l" rtl="0">
              <a:lnSpc>
                <a:spcPct val="120000"/>
              </a:lnSpc>
              <a:spcBef>
                <a:spcPts val="0"/>
              </a:spcBef>
              <a:spcAft>
                <a:spcPts val="0"/>
              </a:spcAft>
              <a:buSzPts val="1400"/>
              <a:buChar char="●"/>
            </a:pPr>
            <a:r>
              <a:rPr lang="en-GB"/>
              <a:t>Render sections as tabs</a:t>
            </a:r>
            <a:endParaRPr/>
          </a:p>
          <a:p>
            <a:pPr marL="457200" lvl="0" indent="-317500" algn="l" rtl="0">
              <a:lnSpc>
                <a:spcPct val="120000"/>
              </a:lnSpc>
              <a:spcBef>
                <a:spcPts val="0"/>
              </a:spcBef>
              <a:spcAft>
                <a:spcPts val="0"/>
              </a:spcAft>
              <a:buSzPts val="1400"/>
              <a:buChar char="●"/>
            </a:pPr>
            <a:r>
              <a:rPr lang="en-GB"/>
              <a:t>Row and Column totals</a:t>
            </a:r>
            <a:endParaRPr/>
          </a:p>
          <a:p>
            <a:pPr marL="457200" lvl="0" indent="-317500" algn="l" rtl="0">
              <a:lnSpc>
                <a:spcPct val="120000"/>
              </a:lnSpc>
              <a:spcBef>
                <a:spcPts val="0"/>
              </a:spcBef>
              <a:spcAft>
                <a:spcPts val="0"/>
              </a:spcAft>
              <a:buSzPts val="1400"/>
              <a:buChar char="●"/>
            </a:pPr>
            <a:r>
              <a:rPr lang="en-GB"/>
              <a:t>Disable automatic grouping of data elements</a:t>
            </a:r>
            <a:endParaRPr/>
          </a:p>
          <a:p>
            <a:pPr marL="457200" lvl="0" indent="-317500" algn="l" rtl="0">
              <a:lnSpc>
                <a:spcPct val="120000"/>
              </a:lnSpc>
              <a:spcBef>
                <a:spcPts val="0"/>
              </a:spcBef>
              <a:spcAft>
                <a:spcPts val="0"/>
              </a:spcAft>
              <a:buSzPts val="1400"/>
              <a:buChar char="●"/>
            </a:pPr>
            <a:r>
              <a:rPr lang="en-GB"/>
              <a:t>Manage grey fields</a:t>
            </a:r>
            <a:endParaRPr/>
          </a:p>
          <a:p>
            <a:pPr marL="457200" lvl="0" indent="-317500" algn="l" rtl="0">
              <a:lnSpc>
                <a:spcPct val="120000"/>
              </a:lnSpc>
              <a:spcBef>
                <a:spcPts val="0"/>
              </a:spcBef>
              <a:spcAft>
                <a:spcPts val="0"/>
              </a:spcAft>
              <a:buSzPts val="1400"/>
              <a:buChar char="●"/>
            </a:pPr>
            <a:r>
              <a:rPr lang="en-GB"/>
              <a:t>Pivot: categories as rows, data elements as columns</a:t>
            </a:r>
            <a:endParaRPr/>
          </a:p>
          <a:p>
            <a:pPr marL="457200" lvl="0" indent="-317500" algn="l" rtl="0">
              <a:lnSpc>
                <a:spcPct val="120000"/>
              </a:lnSpc>
              <a:spcBef>
                <a:spcPts val="0"/>
              </a:spcBef>
              <a:spcAft>
                <a:spcPts val="0"/>
              </a:spcAft>
              <a:buSzPts val="1400"/>
              <a:buChar char="●"/>
            </a:pPr>
            <a:r>
              <a:rPr lang="en-GB"/>
              <a:t>Move a category to rows</a:t>
            </a:r>
            <a:endParaRPr/>
          </a:p>
          <a:p>
            <a:pPr marL="457200" lvl="0" indent="-317500" algn="l" rtl="0">
              <a:lnSpc>
                <a:spcPct val="120000"/>
              </a:lnSpc>
              <a:spcBef>
                <a:spcPts val="0"/>
              </a:spcBef>
              <a:spcAft>
                <a:spcPts val="0"/>
              </a:spcAft>
              <a:buSzPts val="1400"/>
              <a:buChar char="●"/>
            </a:pPr>
            <a:r>
              <a:rPr lang="en-GB"/>
              <a:t>Add content before and after section</a:t>
            </a:r>
            <a:endParaRPr/>
          </a:p>
          <a:p>
            <a:pPr marL="457200" lvl="0" indent="-228600" algn="l" rtl="0">
              <a:lnSpc>
                <a:spcPct val="120000"/>
              </a:lnSpc>
              <a:spcBef>
                <a:spcPts val="0"/>
              </a:spcBef>
              <a:spcAft>
                <a:spcPts val="0"/>
              </a:spcAft>
              <a:buSzPts val="1400"/>
              <a:buNone/>
            </a:pPr>
            <a:endParaRPr/>
          </a:p>
          <a:p>
            <a:pPr marL="457200" lvl="0" indent="-228600" algn="l" rtl="0">
              <a:lnSpc>
                <a:spcPct val="120000"/>
              </a:lnSpc>
              <a:spcBef>
                <a:spcPts val="0"/>
              </a:spcBef>
              <a:spcAft>
                <a:spcPts val="0"/>
              </a:spcAft>
              <a:buSzPts val="1400"/>
              <a:buNone/>
            </a:pPr>
            <a:endParaRPr/>
          </a:p>
          <a:p>
            <a:pPr marL="139700" lvl="0" indent="0" algn="l" rtl="0">
              <a:lnSpc>
                <a:spcPct val="120000"/>
              </a:lnSpc>
              <a:spcBef>
                <a:spcPts val="0"/>
              </a:spcBef>
              <a:spcAft>
                <a:spcPts val="0"/>
              </a:spcAft>
              <a:buSzPts val="1400"/>
              <a:buNone/>
            </a:pPr>
            <a:r>
              <a:rPr lang="en-GB"/>
              <a:t>Custom Forms</a:t>
            </a:r>
            <a:endParaRPr/>
          </a:p>
          <a:p>
            <a:pPr marL="139700" lvl="0" indent="0" algn="l" rtl="0">
              <a:lnSpc>
                <a:spcPct val="120000"/>
              </a:lnSpc>
              <a:spcBef>
                <a:spcPts val="0"/>
              </a:spcBef>
              <a:spcAft>
                <a:spcPts val="0"/>
              </a:spcAft>
              <a:buSzPts val="1400"/>
              <a:buNone/>
            </a:pPr>
            <a:endParaRPr/>
          </a:p>
          <a:p>
            <a:pPr marL="139700" lvl="0" indent="0" algn="l" rtl="0">
              <a:lnSpc>
                <a:spcPct val="120000"/>
              </a:lnSpc>
              <a:spcBef>
                <a:spcPts val="0"/>
              </a:spcBef>
              <a:spcAft>
                <a:spcPts val="0"/>
              </a:spcAft>
              <a:buSzPts val="14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Render sections as tabs</a:t>
            </a:r>
            <a:endParaRPr/>
          </a:p>
        </p:txBody>
      </p:sp>
      <p:pic>
        <p:nvPicPr>
          <p:cNvPr id="118" name="Google Shape;118;p12"/>
          <p:cNvPicPr preferRelativeResize="0"/>
          <p:nvPr/>
        </p:nvPicPr>
        <p:blipFill rotWithShape="1">
          <a:blip r:embed="rId3">
            <a:alphaModFix/>
          </a:blip>
          <a:srcRect/>
          <a:stretch/>
        </p:blipFill>
        <p:spPr>
          <a:xfrm>
            <a:off x="685800" y="1265110"/>
            <a:ext cx="7772400" cy="2613279"/>
          </a:xfrm>
          <a:prstGeom prst="rect">
            <a:avLst/>
          </a:prstGeom>
          <a:noFill/>
          <a:ln>
            <a:noFill/>
          </a:ln>
          <a:effectLst>
            <a:outerShdw blurRad="57150" dist="19050" dir="5400000" algn="bl" rotWithShape="0">
              <a:srgbClr val="000000">
                <a:alpha val="49411"/>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Row and column totals</a:t>
            </a:r>
            <a:endParaRPr/>
          </a:p>
        </p:txBody>
      </p:sp>
      <p:pic>
        <p:nvPicPr>
          <p:cNvPr id="124" name="Google Shape;124;p13"/>
          <p:cNvPicPr preferRelativeResize="0"/>
          <p:nvPr/>
        </p:nvPicPr>
        <p:blipFill rotWithShape="1">
          <a:blip r:embed="rId3">
            <a:alphaModFix/>
          </a:blip>
          <a:srcRect/>
          <a:stretch/>
        </p:blipFill>
        <p:spPr>
          <a:xfrm>
            <a:off x="685800" y="1347485"/>
            <a:ext cx="7772400" cy="2448530"/>
          </a:xfrm>
          <a:prstGeom prst="rect">
            <a:avLst/>
          </a:prstGeom>
          <a:noFill/>
          <a:ln>
            <a:noFill/>
          </a:ln>
          <a:effectLst>
            <a:outerShdw blurRad="57150" dist="19050" dir="5400000" algn="bl" rotWithShape="0">
              <a:srgbClr val="000000">
                <a:alpha val="49411"/>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Disable automatic grouping of data elements </a:t>
            </a:r>
            <a:endParaRPr/>
          </a:p>
        </p:txBody>
      </p:sp>
      <p:pic>
        <p:nvPicPr>
          <p:cNvPr id="130" name="Google Shape;130;p14"/>
          <p:cNvPicPr preferRelativeResize="0"/>
          <p:nvPr/>
        </p:nvPicPr>
        <p:blipFill rotWithShape="1">
          <a:blip r:embed="rId3">
            <a:alphaModFix/>
          </a:blip>
          <a:srcRect t="3720"/>
          <a:stretch/>
        </p:blipFill>
        <p:spPr>
          <a:xfrm>
            <a:off x="152400" y="1630748"/>
            <a:ext cx="4419600" cy="2005328"/>
          </a:xfrm>
          <a:prstGeom prst="rect">
            <a:avLst/>
          </a:prstGeom>
          <a:noFill/>
          <a:ln>
            <a:noFill/>
          </a:ln>
          <a:effectLst>
            <a:outerShdw blurRad="57150" dist="19050" dir="5400000" algn="bl" rotWithShape="0">
              <a:srgbClr val="000000">
                <a:alpha val="49411"/>
              </a:srgbClr>
            </a:outerShdw>
          </a:effectLst>
        </p:spPr>
      </p:pic>
      <p:pic>
        <p:nvPicPr>
          <p:cNvPr id="131" name="Google Shape;131;p14"/>
          <p:cNvPicPr preferRelativeResize="0"/>
          <p:nvPr/>
        </p:nvPicPr>
        <p:blipFill rotWithShape="1">
          <a:blip r:embed="rId4">
            <a:alphaModFix/>
          </a:blip>
          <a:srcRect/>
          <a:stretch/>
        </p:blipFill>
        <p:spPr>
          <a:xfrm>
            <a:off x="4881949" y="1630748"/>
            <a:ext cx="3866635" cy="2237961"/>
          </a:xfrm>
          <a:prstGeom prst="rect">
            <a:avLst/>
          </a:prstGeom>
          <a:noFill/>
          <a:ln>
            <a:noFill/>
          </a:ln>
          <a:effectLst>
            <a:outerShdw blurRad="57150" dist="19050" dir="5400000" algn="bl" rotWithShape="0">
              <a:srgbClr val="000000">
                <a:alpha val="49411"/>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Manage grey fields</a:t>
            </a:r>
            <a:endParaRPr/>
          </a:p>
        </p:txBody>
      </p:sp>
      <p:pic>
        <p:nvPicPr>
          <p:cNvPr id="137" name="Google Shape;137;p15"/>
          <p:cNvPicPr preferRelativeResize="0"/>
          <p:nvPr/>
        </p:nvPicPr>
        <p:blipFill rotWithShape="1">
          <a:blip r:embed="rId3">
            <a:alphaModFix/>
          </a:blip>
          <a:srcRect l="503" t="5213"/>
          <a:stretch/>
        </p:blipFill>
        <p:spPr>
          <a:xfrm>
            <a:off x="705365" y="1869990"/>
            <a:ext cx="7733270" cy="1258561"/>
          </a:xfrm>
          <a:prstGeom prst="rect">
            <a:avLst/>
          </a:prstGeom>
          <a:noFill/>
          <a:ln>
            <a:noFill/>
          </a:ln>
          <a:effectLst>
            <a:outerShdw blurRad="57150" dist="19050" dir="5400000" algn="bl" rotWithShape="0">
              <a:srgbClr val="000000">
                <a:alpha val="49411"/>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GB"/>
              <a:t>Pivot data elements and categories </a:t>
            </a:r>
            <a:endParaRPr/>
          </a:p>
        </p:txBody>
      </p:sp>
      <p:pic>
        <p:nvPicPr>
          <p:cNvPr id="144" name="Google Shape;144;p16" descr="A screenshot of a computer&#10;&#10;Description automatically generated"/>
          <p:cNvPicPr preferRelativeResize="0"/>
          <p:nvPr/>
        </p:nvPicPr>
        <p:blipFill rotWithShape="1">
          <a:blip r:embed="rId3">
            <a:alphaModFix/>
          </a:blip>
          <a:srcRect b="46133"/>
          <a:stretch/>
        </p:blipFill>
        <p:spPr>
          <a:xfrm>
            <a:off x="311700" y="2175958"/>
            <a:ext cx="3997981" cy="1173635"/>
          </a:xfrm>
          <a:prstGeom prst="rect">
            <a:avLst/>
          </a:prstGeom>
          <a:noFill/>
          <a:ln>
            <a:noFill/>
          </a:ln>
          <a:effectLst>
            <a:outerShdw blurRad="63500" sx="102000" sy="102000" algn="ctr" rotWithShape="0">
              <a:srgbClr val="000000">
                <a:alpha val="40000"/>
              </a:srgbClr>
            </a:outerShdw>
          </a:effectLst>
        </p:spPr>
      </p:pic>
      <p:pic>
        <p:nvPicPr>
          <p:cNvPr id="145" name="Google Shape;145;p16" descr="A screenshot of a computer&#10;&#10;Description automatically generated"/>
          <p:cNvPicPr preferRelativeResize="0"/>
          <p:nvPr/>
        </p:nvPicPr>
        <p:blipFill rotWithShape="1">
          <a:blip r:embed="rId4">
            <a:alphaModFix/>
          </a:blip>
          <a:srcRect b="20508"/>
          <a:stretch/>
        </p:blipFill>
        <p:spPr>
          <a:xfrm>
            <a:off x="4932062" y="2175958"/>
            <a:ext cx="3997981" cy="1731899"/>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Add content before and after section</a:t>
            </a:r>
            <a:endParaRPr/>
          </a:p>
        </p:txBody>
      </p:sp>
      <p:pic>
        <p:nvPicPr>
          <p:cNvPr id="152" name="Google Shape;152;p17"/>
          <p:cNvPicPr preferRelativeResize="0"/>
          <p:nvPr/>
        </p:nvPicPr>
        <p:blipFill rotWithShape="1">
          <a:blip r:embed="rId3">
            <a:alphaModFix/>
          </a:blip>
          <a:srcRect t="1980"/>
          <a:stretch/>
        </p:blipFill>
        <p:spPr>
          <a:xfrm>
            <a:off x="685800" y="1173012"/>
            <a:ext cx="7772400" cy="2525463"/>
          </a:xfrm>
          <a:prstGeom prst="rect">
            <a:avLst/>
          </a:prstGeom>
          <a:noFill/>
          <a:ln>
            <a:noFill/>
          </a:ln>
          <a:effectLst>
            <a:outerShdw blurRad="63500" sx="102000" sy="102000" algn="ctr" rotWithShape="0">
              <a:srgbClr val="000000">
                <a:alpha val="40000"/>
              </a:srgbClr>
            </a:outerShdw>
          </a:effectLst>
        </p:spPr>
      </p:pic>
      <p:sp>
        <p:nvSpPr>
          <p:cNvPr id="153" name="Google Shape;153;p17"/>
          <p:cNvSpPr/>
          <p:nvPr/>
        </p:nvSpPr>
        <p:spPr>
          <a:xfrm>
            <a:off x="685800" y="2079175"/>
            <a:ext cx="4149811" cy="20594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4" name="Google Shape;154;p17"/>
          <p:cNvSpPr/>
          <p:nvPr/>
        </p:nvSpPr>
        <p:spPr>
          <a:xfrm>
            <a:off x="685800" y="3246425"/>
            <a:ext cx="6382265" cy="20594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aphicFrame>
        <p:nvGraphicFramePr>
          <p:cNvPr id="155" name="Google Shape;155;p17"/>
          <p:cNvGraphicFramePr/>
          <p:nvPr/>
        </p:nvGraphicFramePr>
        <p:xfrm>
          <a:off x="5157728" y="3853762"/>
          <a:ext cx="3503375" cy="1239270"/>
        </p:xfrm>
        <a:graphic>
          <a:graphicData uri="http://schemas.openxmlformats.org/drawingml/2006/table">
            <a:tbl>
              <a:tblPr firstRow="1" bandRow="1">
                <a:noFill/>
                <a:tableStyleId>{53B92E25-C8C0-4BA4-AAEE-4E709F9EC56F}</a:tableStyleId>
              </a:tblPr>
              <a:tblGrid>
                <a:gridCol w="3503375">
                  <a:extLst>
                    <a:ext uri="{9D8B030D-6E8A-4147-A177-3AD203B41FA5}">
                      <a16:colId xmlns:a16="http://schemas.microsoft.com/office/drawing/2014/main" val="20000"/>
                    </a:ext>
                  </a:extLst>
                </a:gridCol>
              </a:tblGrid>
              <a:tr h="18517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solidFill>
                            <a:srgbClr val="0080D4"/>
                          </a:solidFill>
                        </a:rPr>
                        <a:t>a </a:t>
                      </a:r>
                      <a:r>
                        <a:rPr lang="en-GB" sz="1400" u="none" strike="noStrike" cap="none"/>
                        <a:t>for adding a link</a:t>
                      </a:r>
                      <a:endParaRPr/>
                    </a:p>
                  </a:txBody>
                  <a:tcPr marL="91450" marR="91450" marT="45725" marB="45725">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8517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solidFill>
                            <a:srgbClr val="0080D4"/>
                          </a:solidFill>
                        </a:rPr>
                        <a:t>u </a:t>
                      </a:r>
                      <a:r>
                        <a:rPr lang="en-GB" sz="1400" u="none" strike="noStrike" cap="none"/>
                        <a:t>for underlining text</a:t>
                      </a:r>
                      <a:endParaRPr/>
                    </a:p>
                  </a:txBody>
                  <a:tcPr marL="91450" marR="91450" marT="45725" marB="45725">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1482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solidFill>
                            <a:srgbClr val="0080D4"/>
                          </a:solidFill>
                        </a:rPr>
                        <a:t>b </a:t>
                      </a:r>
                      <a:r>
                        <a:rPr lang="en-GB" sz="1400" u="none" strike="noStrike" cap="none"/>
                        <a:t>or </a:t>
                      </a:r>
                      <a:r>
                        <a:rPr lang="en-GB" sz="1400" u="none" strike="noStrike" cap="none">
                          <a:solidFill>
                            <a:srgbClr val="0080D4"/>
                          </a:solidFill>
                        </a:rPr>
                        <a:t>strong </a:t>
                      </a:r>
                      <a:r>
                        <a:rPr lang="en-GB" sz="1400" u="none" strike="noStrike" cap="none"/>
                        <a:t>for styling text in bold format</a:t>
                      </a:r>
                      <a:endParaRPr/>
                    </a:p>
                  </a:txBody>
                  <a:tcPr marL="91450" marR="91450" marT="45725" marB="45725">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1482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solidFill>
                            <a:srgbClr val="0080D4"/>
                          </a:solidFill>
                        </a:rPr>
                        <a:t>em </a:t>
                      </a:r>
                      <a:r>
                        <a:rPr lang="en-GB" sz="1400" u="none" strike="noStrike" cap="none"/>
                        <a:t>for styling text in italic format</a:t>
                      </a:r>
                      <a:endParaRPr/>
                    </a:p>
                  </a:txBody>
                  <a:tcPr marL="91450" marR="91450" marT="45725" marB="45725">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156" name="Google Shape;156;p17"/>
          <p:cNvSpPr txBox="1"/>
          <p:nvPr/>
        </p:nvSpPr>
        <p:spPr>
          <a:xfrm>
            <a:off x="3378679" y="3816599"/>
            <a:ext cx="177904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80D4"/>
                </a:solidFill>
                <a:latin typeface="Arial"/>
                <a:ea typeface="Arial"/>
                <a:cs typeface="Arial"/>
                <a:sym typeface="Arial"/>
              </a:rPr>
              <a:t>Allowed HTML tags: </a:t>
            </a:r>
            <a:endParaRPr sz="1400" b="0" i="0" u="none" strike="noStrike" cap="none">
              <a:solidFill>
                <a:srgbClr val="0080D4"/>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Custom form</a:t>
            </a:r>
            <a:endParaRPr/>
          </a:p>
        </p:txBody>
      </p:sp>
      <p:pic>
        <p:nvPicPr>
          <p:cNvPr id="162" name="Google Shape;162;p18"/>
          <p:cNvPicPr preferRelativeResize="0"/>
          <p:nvPr/>
        </p:nvPicPr>
        <p:blipFill rotWithShape="1">
          <a:blip r:embed="rId3">
            <a:alphaModFix/>
          </a:blip>
          <a:srcRect/>
          <a:stretch/>
        </p:blipFill>
        <p:spPr>
          <a:xfrm>
            <a:off x="1276865" y="1423600"/>
            <a:ext cx="5912708" cy="2917300"/>
          </a:xfrm>
          <a:prstGeom prst="rect">
            <a:avLst/>
          </a:prstGeom>
          <a:noFill/>
          <a:ln>
            <a:noFill/>
          </a:ln>
          <a:effectLst>
            <a:outerShdw blurRad="57150" dist="19050" dir="5400000" algn="bl" rotWithShape="0">
              <a:srgbClr val="000000">
                <a:alpha val="49411"/>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Coming soon in v42</a:t>
            </a:r>
            <a:endParaRPr/>
          </a:p>
        </p:txBody>
      </p:sp>
      <p:sp>
        <p:nvSpPr>
          <p:cNvPr id="168" name="Google Shape;168;p19"/>
          <p:cNvSpPr txBox="1">
            <a:spLocks noGrp="1"/>
          </p:cNvSpPr>
          <p:nvPr>
            <p:ph type="body" idx="1"/>
          </p:nvPr>
        </p:nvSpPr>
        <p:spPr>
          <a:xfrm>
            <a:off x="70540" y="1159438"/>
            <a:ext cx="3790743" cy="3225300"/>
          </a:xfrm>
          <a:prstGeom prst="rect">
            <a:avLst/>
          </a:prstGeom>
          <a:noFill/>
          <a:ln>
            <a:noFill/>
          </a:ln>
        </p:spPr>
        <p:txBody>
          <a:bodyPr spcFirstLastPara="1" wrap="square" lIns="91425" tIns="91425" rIns="91425" bIns="91425" anchor="t" anchorCtr="0">
            <a:noAutofit/>
          </a:bodyPr>
          <a:lstStyle/>
          <a:p>
            <a:pPr marL="457200" lvl="0" indent="-317500" algn="l" rtl="0">
              <a:lnSpc>
                <a:spcPct val="120000"/>
              </a:lnSpc>
              <a:spcBef>
                <a:spcPts val="0"/>
              </a:spcBef>
              <a:spcAft>
                <a:spcPts val="0"/>
              </a:spcAft>
              <a:buSzPts val="1400"/>
              <a:buChar char="●"/>
            </a:pPr>
            <a:r>
              <a:rPr lang="en-GB"/>
              <a:t>Vertical Tabs</a:t>
            </a:r>
            <a:endParaRPr/>
          </a:p>
          <a:p>
            <a:pPr marL="457200" lvl="0" indent="-228600" algn="l" rtl="0">
              <a:lnSpc>
                <a:spcPct val="120000"/>
              </a:lnSpc>
              <a:spcBef>
                <a:spcPts val="0"/>
              </a:spcBef>
              <a:spcAft>
                <a:spcPts val="0"/>
              </a:spcAft>
              <a:buSzPts val="1400"/>
              <a:buNone/>
            </a:pPr>
            <a:endParaRPr/>
          </a:p>
        </p:txBody>
      </p:sp>
      <p:pic>
        <p:nvPicPr>
          <p:cNvPr id="169" name="Google Shape;169;p19"/>
          <p:cNvPicPr preferRelativeResize="0"/>
          <p:nvPr/>
        </p:nvPicPr>
        <p:blipFill rotWithShape="1">
          <a:blip r:embed="rId3">
            <a:alphaModFix/>
          </a:blip>
          <a:srcRect r="58797" b="24697"/>
          <a:stretch/>
        </p:blipFill>
        <p:spPr>
          <a:xfrm>
            <a:off x="311700" y="1638599"/>
            <a:ext cx="2005348" cy="2049146"/>
          </a:xfrm>
          <a:prstGeom prst="rect">
            <a:avLst/>
          </a:prstGeom>
          <a:noFill/>
          <a:ln>
            <a:noFill/>
          </a:ln>
          <a:effectLst>
            <a:outerShdw blurRad="57150" dist="19050" dir="5400000" algn="bl" rotWithShape="0">
              <a:srgbClr val="000000">
                <a:alpha val="49411"/>
              </a:srgbClr>
            </a:outerShdw>
          </a:effectLst>
        </p:spPr>
      </p:pic>
      <p:pic>
        <p:nvPicPr>
          <p:cNvPr id="170" name="Google Shape;170;p19"/>
          <p:cNvPicPr preferRelativeResize="0"/>
          <p:nvPr/>
        </p:nvPicPr>
        <p:blipFill rotWithShape="1">
          <a:blip r:embed="rId4">
            <a:alphaModFix/>
          </a:blip>
          <a:srcRect r="47536"/>
          <a:stretch/>
        </p:blipFill>
        <p:spPr>
          <a:xfrm>
            <a:off x="2646434" y="1638599"/>
            <a:ext cx="2747258" cy="2199455"/>
          </a:xfrm>
          <a:prstGeom prst="rect">
            <a:avLst/>
          </a:prstGeom>
          <a:noFill/>
          <a:ln>
            <a:noFill/>
          </a:ln>
          <a:effectLst>
            <a:outerShdw blurRad="57150" dist="19050" dir="5400000" algn="bl" rotWithShape="0">
              <a:srgbClr val="000000">
                <a:alpha val="49411"/>
              </a:srgbClr>
            </a:outerShdw>
          </a:effectLst>
        </p:spPr>
      </p:pic>
      <p:sp>
        <p:nvSpPr>
          <p:cNvPr id="171" name="Google Shape;171;p19"/>
          <p:cNvSpPr txBox="1"/>
          <p:nvPr/>
        </p:nvSpPr>
        <p:spPr>
          <a:xfrm>
            <a:off x="2439556" y="1206905"/>
            <a:ext cx="2954136" cy="331694"/>
          </a:xfrm>
          <a:prstGeom prst="rect">
            <a:avLst/>
          </a:prstGeom>
          <a:noFill/>
          <a:ln>
            <a:noFill/>
          </a:ln>
        </p:spPr>
        <p:txBody>
          <a:bodyPr spcFirstLastPara="1" wrap="square" lIns="91425" tIns="91425" rIns="91425" bIns="91425" anchor="t" anchorCtr="0">
            <a:noAutofit/>
          </a:bodyPr>
          <a:lstStyle/>
          <a:p>
            <a:pPr marL="457200" marR="0" lvl="0" indent="-317500" algn="l" rtl="0">
              <a:lnSpc>
                <a:spcPct val="120000"/>
              </a:lnSpc>
              <a:spcBef>
                <a:spcPts val="0"/>
              </a:spcBef>
              <a:spcAft>
                <a:spcPts val="0"/>
              </a:spcAft>
              <a:buClr>
                <a:srgbClr val="011529"/>
              </a:buClr>
              <a:buSzPts val="1400"/>
              <a:buFont typeface="Rubik"/>
              <a:buChar char="●"/>
            </a:pPr>
            <a:r>
              <a:rPr lang="en-GB" sz="1400" b="0" i="0" u="none" strike="noStrike" cap="none">
                <a:solidFill>
                  <a:srgbClr val="011529"/>
                </a:solidFill>
                <a:latin typeface="Rubik"/>
                <a:ea typeface="Rubik"/>
                <a:cs typeface="Rubik"/>
                <a:sym typeface="Rubik"/>
              </a:rPr>
              <a:t>Collapse /expand sections </a:t>
            </a:r>
            <a:endParaRPr sz="1400" b="0" i="0" u="none" strike="noStrike" cap="none">
              <a:solidFill>
                <a:srgbClr val="000000"/>
              </a:solidFill>
              <a:latin typeface="Arial"/>
              <a:ea typeface="Arial"/>
              <a:cs typeface="Arial"/>
              <a:sym typeface="Arial"/>
            </a:endParaRPr>
          </a:p>
        </p:txBody>
      </p:sp>
      <p:pic>
        <p:nvPicPr>
          <p:cNvPr id="172" name="Google Shape;172;p19"/>
          <p:cNvPicPr preferRelativeResize="0"/>
          <p:nvPr/>
        </p:nvPicPr>
        <p:blipFill rotWithShape="1">
          <a:blip r:embed="rId5">
            <a:alphaModFix/>
          </a:blip>
          <a:srcRect r="35670" b="15170"/>
          <a:stretch/>
        </p:blipFill>
        <p:spPr>
          <a:xfrm>
            <a:off x="5699121" y="1638599"/>
            <a:ext cx="3133180" cy="2199455"/>
          </a:xfrm>
          <a:prstGeom prst="rect">
            <a:avLst/>
          </a:prstGeom>
          <a:noFill/>
          <a:ln>
            <a:noFill/>
          </a:ln>
          <a:effectLst>
            <a:outerShdw blurRad="57150" dist="19050" dir="5400000" algn="bl" rotWithShape="0">
              <a:srgbClr val="000000">
                <a:alpha val="49411"/>
              </a:srgbClr>
            </a:outerShdw>
          </a:effectLst>
        </p:spPr>
      </p:pic>
      <p:sp>
        <p:nvSpPr>
          <p:cNvPr id="173" name="Google Shape;173;p19"/>
          <p:cNvSpPr txBox="1"/>
          <p:nvPr/>
        </p:nvSpPr>
        <p:spPr>
          <a:xfrm>
            <a:off x="5481014" y="1202255"/>
            <a:ext cx="2954136" cy="331694"/>
          </a:xfrm>
          <a:prstGeom prst="rect">
            <a:avLst/>
          </a:prstGeom>
          <a:noFill/>
          <a:ln>
            <a:noFill/>
          </a:ln>
        </p:spPr>
        <p:txBody>
          <a:bodyPr spcFirstLastPara="1" wrap="square" lIns="91425" tIns="91425" rIns="91425" bIns="91425" anchor="t" anchorCtr="0">
            <a:noAutofit/>
          </a:bodyPr>
          <a:lstStyle/>
          <a:p>
            <a:pPr marL="457200" marR="0" lvl="0" indent="-317500" algn="l" rtl="0">
              <a:lnSpc>
                <a:spcPct val="120000"/>
              </a:lnSpc>
              <a:spcBef>
                <a:spcPts val="0"/>
              </a:spcBef>
              <a:spcAft>
                <a:spcPts val="0"/>
              </a:spcAft>
              <a:buClr>
                <a:srgbClr val="011529"/>
              </a:buClr>
              <a:buSzPts val="1400"/>
              <a:buFont typeface="Rubik"/>
              <a:buChar char="●"/>
            </a:pPr>
            <a:r>
              <a:rPr lang="en-GB" sz="1400" b="0" i="0" u="none" strike="noStrike" cap="none">
                <a:solidFill>
                  <a:srgbClr val="011529"/>
                </a:solidFill>
                <a:latin typeface="Rubik"/>
                <a:ea typeface="Rubik"/>
                <a:cs typeface="Rubik"/>
                <a:sym typeface="Rubik"/>
              </a:rPr>
              <a:t>Form title and subtitle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Welcome</a:t>
            </a:r>
            <a:endParaRPr/>
          </a:p>
        </p:txBody>
      </p:sp>
      <p:sp>
        <p:nvSpPr>
          <p:cNvPr id="43" name="Google Shape;43;p2"/>
          <p:cNvSpPr txBox="1">
            <a:spLocks noGrp="1"/>
          </p:cNvSpPr>
          <p:nvPr>
            <p:ph type="body" idx="1"/>
          </p:nvPr>
        </p:nvSpPr>
        <p:spPr>
          <a:xfrm>
            <a:off x="311700" y="1152475"/>
            <a:ext cx="8520600" cy="3225300"/>
          </a:xfrm>
          <a:prstGeom prst="rect">
            <a:avLst/>
          </a:prstGeom>
          <a:noFill/>
          <a:ln>
            <a:noFill/>
          </a:ln>
        </p:spPr>
        <p:txBody>
          <a:bodyPr spcFirstLastPara="1" wrap="square" lIns="91425" tIns="91425" rIns="91425" bIns="91425" anchor="t" anchorCtr="0">
            <a:noAutofit/>
          </a:bodyPr>
          <a:lstStyle/>
          <a:p>
            <a:pPr marL="139700" lvl="0" indent="0" algn="l" rtl="0">
              <a:lnSpc>
                <a:spcPct val="120000"/>
              </a:lnSpc>
              <a:spcBef>
                <a:spcPts val="0"/>
              </a:spcBef>
              <a:spcAft>
                <a:spcPts val="0"/>
              </a:spcAft>
              <a:buSzPts val="1400"/>
              <a:buNone/>
            </a:pPr>
            <a:r>
              <a:rPr lang="en-GB" sz="1400" b="0" i="0" u="none" strike="noStrike">
                <a:solidFill>
                  <a:srgbClr val="000000"/>
                </a:solidFill>
                <a:latin typeface="Lato"/>
                <a:ea typeface="Lato"/>
                <a:cs typeface="Lato"/>
                <a:sym typeface="Lato"/>
              </a:rPr>
              <a:t>This is the first of our new webinar of the series we are calling Feature Spotlight</a:t>
            </a:r>
            <a:endParaRPr/>
          </a:p>
          <a:p>
            <a:pPr marL="139700" lvl="0" indent="0" algn="l" rtl="0">
              <a:lnSpc>
                <a:spcPct val="120000"/>
              </a:lnSpc>
              <a:spcBef>
                <a:spcPts val="0"/>
              </a:spcBef>
              <a:spcAft>
                <a:spcPts val="0"/>
              </a:spcAft>
              <a:buSzPts val="1400"/>
              <a:buNone/>
            </a:pPr>
            <a:endParaRPr>
              <a:solidFill>
                <a:srgbClr val="000000"/>
              </a:solidFill>
              <a:latin typeface="Lato"/>
              <a:ea typeface="Lato"/>
              <a:cs typeface="Lato"/>
              <a:sym typeface="Lato"/>
            </a:endParaRPr>
          </a:p>
          <a:p>
            <a:pPr marL="139700" lvl="0" indent="0" algn="l" rtl="0">
              <a:lnSpc>
                <a:spcPct val="120000"/>
              </a:lnSpc>
              <a:spcBef>
                <a:spcPts val="0"/>
              </a:spcBef>
              <a:spcAft>
                <a:spcPts val="0"/>
              </a:spcAft>
              <a:buSzPts val="1400"/>
              <a:buNone/>
            </a:pPr>
            <a:r>
              <a:rPr lang="en-GB" sz="1400" b="0" i="0" u="none" strike="noStrike">
                <a:solidFill>
                  <a:srgbClr val="000000"/>
                </a:solidFill>
                <a:latin typeface="Lato"/>
                <a:ea typeface="Lato"/>
                <a:cs typeface="Lato"/>
                <a:sym typeface="Lato"/>
              </a:rPr>
              <a:t>The new user interface will be reviewed, its new feature set will be demonstrated and discussions regarding how forms are rendered within the app will be covered. </a:t>
            </a:r>
            <a:endParaRPr/>
          </a:p>
          <a:p>
            <a:pPr marL="139700" lvl="0" indent="0" algn="l" rtl="0">
              <a:lnSpc>
                <a:spcPct val="120000"/>
              </a:lnSpc>
              <a:spcBef>
                <a:spcPts val="0"/>
              </a:spcBef>
              <a:spcAft>
                <a:spcPts val="0"/>
              </a:spcAft>
              <a:buSzPts val="1400"/>
              <a:buNone/>
            </a:pPr>
            <a:endParaRPr>
              <a:solidFill>
                <a:srgbClr val="000000"/>
              </a:solidFill>
              <a:latin typeface="Lato"/>
              <a:ea typeface="Lato"/>
              <a:cs typeface="Lato"/>
              <a:sym typeface="Lato"/>
            </a:endParaRPr>
          </a:p>
          <a:p>
            <a:pPr marL="139700" lvl="0" indent="0" algn="l" rtl="0">
              <a:lnSpc>
                <a:spcPct val="120000"/>
              </a:lnSpc>
              <a:spcBef>
                <a:spcPts val="0"/>
              </a:spcBef>
              <a:spcAft>
                <a:spcPts val="0"/>
              </a:spcAft>
              <a:buSzPts val="1400"/>
              <a:buNone/>
            </a:pPr>
            <a:r>
              <a:rPr lang="en-GB" b="0">
                <a:solidFill>
                  <a:srgbClr val="000000"/>
                </a:solidFill>
                <a:latin typeface="Lato"/>
                <a:ea typeface="Lato"/>
                <a:cs typeface="Lato"/>
                <a:sym typeface="Lato"/>
              </a:rPr>
              <a:t>Upcoming Feature Spotlight Webinars</a:t>
            </a:r>
            <a:endParaRPr/>
          </a:p>
          <a:p>
            <a:pPr marL="139700" lvl="0" indent="0" algn="l" rtl="0">
              <a:lnSpc>
                <a:spcPct val="120000"/>
              </a:lnSpc>
              <a:spcBef>
                <a:spcPts val="0"/>
              </a:spcBef>
              <a:spcAft>
                <a:spcPts val="0"/>
              </a:spcAft>
              <a:buSzPts val="1400"/>
              <a:buNone/>
            </a:pPr>
            <a:endParaRPr b="0"/>
          </a:p>
          <a:p>
            <a:pPr marL="457200" lvl="0" indent="-228600" algn="l" rtl="0">
              <a:lnSpc>
                <a:spcPct val="120000"/>
              </a:lnSpc>
              <a:spcBef>
                <a:spcPts val="0"/>
              </a:spcBef>
              <a:spcAft>
                <a:spcPts val="0"/>
              </a:spcAft>
              <a:buSzPts val="1400"/>
              <a:buNone/>
            </a:pPr>
            <a:endParaRPr/>
          </a:p>
        </p:txBody>
      </p:sp>
      <p:graphicFrame>
        <p:nvGraphicFramePr>
          <p:cNvPr id="44" name="Google Shape;44;p2"/>
          <p:cNvGraphicFramePr/>
          <p:nvPr/>
        </p:nvGraphicFramePr>
        <p:xfrm>
          <a:off x="3103701" y="3400510"/>
          <a:ext cx="2936600" cy="929640"/>
        </p:xfrm>
        <a:graphic>
          <a:graphicData uri="http://schemas.openxmlformats.org/drawingml/2006/table">
            <a:tbl>
              <a:tblPr>
                <a:noFill/>
                <a:tableStyleId>{53B92E25-C8C0-4BA4-AAEE-4E709F9EC56F}</a:tableStyleId>
              </a:tblPr>
              <a:tblGrid>
                <a:gridCol w="1981200">
                  <a:extLst>
                    <a:ext uri="{9D8B030D-6E8A-4147-A177-3AD203B41FA5}">
                      <a16:colId xmlns:a16="http://schemas.microsoft.com/office/drawing/2014/main" val="20000"/>
                    </a:ext>
                  </a:extLst>
                </a:gridCol>
                <a:gridCol w="955400">
                  <a:extLst>
                    <a:ext uri="{9D8B030D-6E8A-4147-A177-3AD203B41FA5}">
                      <a16:colId xmlns:a16="http://schemas.microsoft.com/office/drawing/2014/main" val="20001"/>
                    </a:ext>
                  </a:extLst>
                </a:gridCol>
              </a:tblGrid>
              <a:tr h="263050">
                <a:tc>
                  <a:txBody>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Lato"/>
                          <a:ea typeface="Lato"/>
                          <a:cs typeface="Lato"/>
                          <a:sym typeface="Lato"/>
                        </a:rPr>
                        <a:t>Capture app</a:t>
                      </a:r>
                      <a:endParaRPr sz="1400" u="none" strike="noStrike" cap="none"/>
                    </a:p>
                  </a:txBody>
                  <a:tcPr marL="63500" marR="63500" marT="63500" marB="63500">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Lato"/>
                          <a:ea typeface="Lato"/>
                          <a:cs typeface="Lato"/>
                          <a:sym typeface="Lato"/>
                        </a:rPr>
                        <a:t>Feb 5</a:t>
                      </a:r>
                      <a:endParaRPr sz="1400" u="none" strike="noStrike" cap="none"/>
                    </a:p>
                  </a:txBody>
                  <a:tcPr marL="63500" marR="63500" marT="63500" marB="63500">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extLst>
                  <a:ext uri="{0D108BD9-81ED-4DB2-BD59-A6C34878D82A}">
                    <a16:rowId xmlns:a16="http://schemas.microsoft.com/office/drawing/2014/main" val="10000"/>
                  </a:ext>
                </a:extLst>
              </a:tr>
              <a:tr h="263050">
                <a:tc>
                  <a:txBody>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Lato"/>
                          <a:ea typeface="Lato"/>
                          <a:cs typeface="Lato"/>
                          <a:sym typeface="Lato"/>
                        </a:rPr>
                        <a:t>Line Listing app</a:t>
                      </a:r>
                      <a:endParaRPr sz="1400" u="none" strike="noStrike" cap="none"/>
                    </a:p>
                  </a:txBody>
                  <a:tcPr marL="63500" marR="63500" marT="63500" marB="63500">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Lato"/>
                          <a:ea typeface="Lato"/>
                          <a:cs typeface="Lato"/>
                          <a:sym typeface="Lato"/>
                        </a:rPr>
                        <a:t>Feb 19</a:t>
                      </a:r>
                      <a:endParaRPr sz="1400" u="none" strike="noStrike" cap="none"/>
                    </a:p>
                  </a:txBody>
                  <a:tcPr marL="63500" marR="63500" marT="63500" marB="63500">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extLst>
                  <a:ext uri="{0D108BD9-81ED-4DB2-BD59-A6C34878D82A}">
                    <a16:rowId xmlns:a16="http://schemas.microsoft.com/office/drawing/2014/main" val="10001"/>
                  </a:ext>
                </a:extLst>
              </a:tr>
              <a:tr h="263050">
                <a:tc>
                  <a:txBody>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Lato"/>
                          <a:ea typeface="Lato"/>
                          <a:cs typeface="Lato"/>
                          <a:sym typeface="Lato"/>
                        </a:rPr>
                        <a:t>Android Analytics</a:t>
                      </a:r>
                      <a:endParaRPr sz="1400" u="none" strike="noStrike" cap="none"/>
                    </a:p>
                  </a:txBody>
                  <a:tcPr marL="63500" marR="63500" marT="63500" marB="63500">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Lato"/>
                          <a:ea typeface="Lato"/>
                          <a:cs typeface="Lato"/>
                          <a:sym typeface="Lato"/>
                        </a:rPr>
                        <a:t>March 5</a:t>
                      </a:r>
                      <a:endParaRPr sz="1400" u="none" strike="noStrike" cap="none"/>
                    </a:p>
                  </a:txBody>
                  <a:tcPr marL="63500" marR="63500" marT="63500" marB="63500">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5" name="Google Shape;45;p2"/>
          <p:cNvSpPr/>
          <p:nvPr/>
        </p:nvSpPr>
        <p:spPr>
          <a:xfrm>
            <a:off x="3076575" y="2395538"/>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Agenda</a:t>
            </a:r>
            <a:endParaRPr/>
          </a:p>
        </p:txBody>
      </p:sp>
      <p:sp>
        <p:nvSpPr>
          <p:cNvPr id="51" name="Google Shape;51;p3"/>
          <p:cNvSpPr txBox="1">
            <a:spLocks noGrp="1"/>
          </p:cNvSpPr>
          <p:nvPr>
            <p:ph type="body" idx="1"/>
          </p:nvPr>
        </p:nvSpPr>
        <p:spPr>
          <a:xfrm>
            <a:off x="311700" y="1152475"/>
            <a:ext cx="8520600" cy="3225300"/>
          </a:xfrm>
          <a:prstGeom prst="rect">
            <a:avLst/>
          </a:prstGeom>
          <a:noFill/>
          <a:ln>
            <a:noFill/>
          </a:ln>
        </p:spPr>
        <p:txBody>
          <a:bodyPr spcFirstLastPara="1" wrap="square" lIns="91425" tIns="91425" rIns="91425" bIns="91425" anchor="t" anchorCtr="0">
            <a:noAutofit/>
          </a:bodyPr>
          <a:lstStyle/>
          <a:p>
            <a:pPr marL="457200" lvl="0" indent="-317500" algn="l" rtl="0">
              <a:lnSpc>
                <a:spcPct val="120000"/>
              </a:lnSpc>
              <a:spcBef>
                <a:spcPts val="0"/>
              </a:spcBef>
              <a:spcAft>
                <a:spcPts val="0"/>
              </a:spcAft>
              <a:buSzPts val="1400"/>
              <a:buChar char="●"/>
            </a:pPr>
            <a:r>
              <a:rPr lang="en-GB"/>
              <a:t>Welcome (5 minutes)</a:t>
            </a:r>
            <a:endParaRPr/>
          </a:p>
          <a:p>
            <a:pPr marL="457200" lvl="0" indent="-317500" algn="l" rtl="0">
              <a:lnSpc>
                <a:spcPct val="120000"/>
              </a:lnSpc>
              <a:spcBef>
                <a:spcPts val="0"/>
              </a:spcBef>
              <a:spcAft>
                <a:spcPts val="0"/>
              </a:spcAft>
              <a:buSzPts val="1400"/>
              <a:buChar char="●"/>
            </a:pPr>
            <a:r>
              <a:rPr lang="en-GB"/>
              <a:t>Introduction to the Aggregate Data Entry App (15 minutes)</a:t>
            </a:r>
            <a:endParaRPr/>
          </a:p>
          <a:p>
            <a:pPr marL="457200" lvl="0" indent="-317500" algn="l" rtl="0">
              <a:lnSpc>
                <a:spcPct val="120000"/>
              </a:lnSpc>
              <a:spcBef>
                <a:spcPts val="0"/>
              </a:spcBef>
              <a:spcAft>
                <a:spcPts val="0"/>
              </a:spcAft>
              <a:buSzPts val="1400"/>
              <a:buChar char="●"/>
            </a:pPr>
            <a:r>
              <a:rPr lang="en-GB"/>
              <a:t>Validation and other details (5 minutes)</a:t>
            </a:r>
            <a:endParaRPr/>
          </a:p>
          <a:p>
            <a:pPr marL="457200" lvl="0" indent="-317500" algn="l" rtl="0">
              <a:lnSpc>
                <a:spcPct val="120000"/>
              </a:lnSpc>
              <a:spcBef>
                <a:spcPts val="0"/>
              </a:spcBef>
              <a:spcAft>
                <a:spcPts val="0"/>
              </a:spcAft>
              <a:buSzPts val="1400"/>
              <a:buChar char="●"/>
            </a:pPr>
            <a:r>
              <a:rPr lang="en-GB"/>
              <a:t>Form Configuration (20 minutes)</a:t>
            </a:r>
            <a:endParaRPr/>
          </a:p>
          <a:p>
            <a:pPr marL="457200" lvl="0" indent="-317500" algn="l" rtl="0">
              <a:lnSpc>
                <a:spcPct val="120000"/>
              </a:lnSpc>
              <a:spcBef>
                <a:spcPts val="0"/>
              </a:spcBef>
              <a:spcAft>
                <a:spcPts val="0"/>
              </a:spcAft>
              <a:buSzPts val="1400"/>
              <a:buChar char="●"/>
            </a:pPr>
            <a:r>
              <a:rPr lang="en-GB"/>
              <a:t>Custom Forms (5 minutes)</a:t>
            </a:r>
            <a:endParaRPr/>
          </a:p>
          <a:p>
            <a:pPr marL="457200" lvl="0" indent="-317500" algn="l" rtl="0">
              <a:lnSpc>
                <a:spcPct val="120000"/>
              </a:lnSpc>
              <a:spcBef>
                <a:spcPts val="0"/>
              </a:spcBef>
              <a:spcAft>
                <a:spcPts val="0"/>
              </a:spcAft>
              <a:buSzPts val="1400"/>
              <a:buChar char="●"/>
            </a:pPr>
            <a:r>
              <a:rPr lang="en-GB"/>
              <a:t>What's next (5 minutes)</a:t>
            </a:r>
            <a:endParaRPr/>
          </a:p>
          <a:p>
            <a:pPr marL="457200" lvl="0" indent="-228600" algn="l" rtl="0">
              <a:lnSpc>
                <a:spcPct val="120000"/>
              </a:lnSpc>
              <a:spcBef>
                <a:spcPts val="0"/>
              </a:spcBef>
              <a:spcAft>
                <a:spcPts val="0"/>
              </a:spcAft>
              <a:buSzPts val="1400"/>
              <a:buNone/>
            </a:pPr>
            <a:endParaRPr/>
          </a:p>
          <a:p>
            <a:pPr marL="457200" lvl="0" indent="-228600" algn="l" rtl="0">
              <a:lnSpc>
                <a:spcPct val="120000"/>
              </a:lnSpc>
              <a:spcBef>
                <a:spcPts val="0"/>
              </a:spcBef>
              <a:spcAft>
                <a:spcPts val="0"/>
              </a:spcAft>
              <a:buSzPts val="1400"/>
              <a:buNone/>
            </a:pPr>
            <a:endParaRPr/>
          </a:p>
          <a:p>
            <a:pPr marL="457200" lvl="0" indent="-228600" algn="l" rtl="0">
              <a:lnSpc>
                <a:spcPct val="120000"/>
              </a:lnSpc>
              <a:spcBef>
                <a:spcPts val="0"/>
              </a:spcBef>
              <a:spcAft>
                <a:spcPts val="0"/>
              </a:spcAft>
              <a:buSzPts val="14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4"/>
          <p:cNvPicPr preferRelativeResize="0"/>
          <p:nvPr/>
        </p:nvPicPr>
        <p:blipFill rotWithShape="1">
          <a:blip r:embed="rId3">
            <a:alphaModFix/>
          </a:blip>
          <a:srcRect l="78"/>
          <a:stretch/>
        </p:blipFill>
        <p:spPr>
          <a:xfrm>
            <a:off x="1135482" y="1778342"/>
            <a:ext cx="6731653" cy="2053624"/>
          </a:xfrm>
          <a:prstGeom prst="rect">
            <a:avLst/>
          </a:prstGeom>
          <a:noFill/>
          <a:ln>
            <a:noFill/>
          </a:ln>
        </p:spPr>
      </p:pic>
      <p:sp>
        <p:nvSpPr>
          <p:cNvPr id="57" name="Google Shape;5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New aggregate data entry app release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5"/>
          <p:cNvPicPr preferRelativeResize="0"/>
          <p:nvPr/>
        </p:nvPicPr>
        <p:blipFill rotWithShape="1">
          <a:blip r:embed="rId3">
            <a:alphaModFix/>
          </a:blip>
          <a:srcRect b="28570"/>
          <a:stretch/>
        </p:blipFill>
        <p:spPr>
          <a:xfrm>
            <a:off x="318700" y="2061225"/>
            <a:ext cx="3916349" cy="1853550"/>
          </a:xfrm>
          <a:prstGeom prst="rect">
            <a:avLst/>
          </a:prstGeom>
          <a:noFill/>
          <a:ln>
            <a:noFill/>
          </a:ln>
          <a:effectLst>
            <a:outerShdw blurRad="57150" dist="19050" dir="5400000" algn="bl" rotWithShape="0">
              <a:srgbClr val="000000">
                <a:alpha val="49411"/>
              </a:srgbClr>
            </a:outerShdw>
          </a:effectLst>
        </p:spPr>
      </p:pic>
      <p:pic>
        <p:nvPicPr>
          <p:cNvPr id="63" name="Google Shape;63;p5"/>
          <p:cNvPicPr preferRelativeResize="0"/>
          <p:nvPr/>
        </p:nvPicPr>
        <p:blipFill rotWithShape="1">
          <a:blip r:embed="rId4">
            <a:alphaModFix/>
          </a:blip>
          <a:srcRect b="21271"/>
          <a:stretch/>
        </p:blipFill>
        <p:spPr>
          <a:xfrm>
            <a:off x="4619625" y="2061224"/>
            <a:ext cx="4403476" cy="1853550"/>
          </a:xfrm>
          <a:prstGeom prst="rect">
            <a:avLst/>
          </a:prstGeom>
          <a:noFill/>
          <a:ln>
            <a:noFill/>
          </a:ln>
          <a:effectLst>
            <a:outerShdw blurRad="57150" dist="19050" dir="5400000" algn="bl" rotWithShape="0">
              <a:srgbClr val="000000">
                <a:alpha val="49411"/>
              </a:srgbClr>
            </a:outerShdw>
          </a:effectLst>
        </p:spPr>
      </p:pic>
      <p:cxnSp>
        <p:nvCxnSpPr>
          <p:cNvPr id="64" name="Google Shape;64;p5"/>
          <p:cNvCxnSpPr>
            <a:stCxn id="62" idx="3"/>
            <a:endCxn id="63" idx="1"/>
          </p:cNvCxnSpPr>
          <p:nvPr/>
        </p:nvCxnSpPr>
        <p:spPr>
          <a:xfrm>
            <a:off x="4235049" y="2988000"/>
            <a:ext cx="384600" cy="0"/>
          </a:xfrm>
          <a:prstGeom prst="straightConnector1">
            <a:avLst/>
          </a:prstGeom>
          <a:noFill/>
          <a:ln w="38100" cap="flat" cmpd="sng">
            <a:solidFill>
              <a:srgbClr val="FF0000"/>
            </a:solidFill>
            <a:prstDash val="solid"/>
            <a:round/>
            <a:headEnd type="none" w="sm" len="sm"/>
            <a:tailEnd type="triangle" w="med" len="med"/>
          </a:ln>
        </p:spPr>
      </p:cxnSp>
      <p:pic>
        <p:nvPicPr>
          <p:cNvPr id="65" name="Google Shape;65;p5"/>
          <p:cNvPicPr preferRelativeResize="0"/>
          <p:nvPr/>
        </p:nvPicPr>
        <p:blipFill rotWithShape="1">
          <a:blip r:embed="rId5">
            <a:alphaModFix/>
          </a:blip>
          <a:srcRect/>
          <a:stretch/>
        </p:blipFill>
        <p:spPr>
          <a:xfrm>
            <a:off x="1836130" y="930386"/>
            <a:ext cx="990600" cy="953900"/>
          </a:xfrm>
          <a:prstGeom prst="rect">
            <a:avLst/>
          </a:prstGeom>
          <a:noFill/>
          <a:ln>
            <a:noFill/>
          </a:ln>
        </p:spPr>
      </p:pic>
      <p:pic>
        <p:nvPicPr>
          <p:cNvPr id="66" name="Google Shape;66;p5"/>
          <p:cNvPicPr preferRelativeResize="0"/>
          <p:nvPr/>
        </p:nvPicPr>
        <p:blipFill rotWithShape="1">
          <a:blip r:embed="rId6">
            <a:alphaModFix/>
          </a:blip>
          <a:srcRect/>
          <a:stretch/>
        </p:blipFill>
        <p:spPr>
          <a:xfrm>
            <a:off x="6432906" y="1120886"/>
            <a:ext cx="845160" cy="763400"/>
          </a:xfrm>
          <a:prstGeom prst="rect">
            <a:avLst/>
          </a:prstGeom>
          <a:noFill/>
          <a:ln>
            <a:noFill/>
          </a:ln>
        </p:spPr>
      </p:pic>
      <p:sp>
        <p:nvSpPr>
          <p:cNvPr id="67" name="Google Shape;67;p5"/>
          <p:cNvSpPr txBox="1"/>
          <p:nvPr/>
        </p:nvSpPr>
        <p:spPr>
          <a:xfrm>
            <a:off x="1751092" y="1576474"/>
            <a:ext cx="1160700" cy="30780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alibri"/>
                <a:ea typeface="Calibri"/>
                <a:cs typeface="Calibri"/>
                <a:sym typeface="Calibri"/>
              </a:rPr>
              <a:t>Data Entry (Legacy)</a:t>
            </a:r>
            <a:endParaRPr sz="800" b="0" i="0" u="none" strike="noStrike" cap="none">
              <a:solidFill>
                <a:schemeClr val="dk1"/>
              </a:solidFill>
              <a:latin typeface="Calibri"/>
              <a:ea typeface="Calibri"/>
              <a:cs typeface="Calibri"/>
              <a:sym typeface="Calibri"/>
            </a:endParaRPr>
          </a:p>
        </p:txBody>
      </p:sp>
      <p:sp>
        <p:nvSpPr>
          <p:cNvPr id="68" name="Google Shape;68;p5"/>
          <p:cNvSpPr txBox="1"/>
          <p:nvPr/>
        </p:nvSpPr>
        <p:spPr>
          <a:xfrm>
            <a:off x="6311442" y="1576474"/>
            <a:ext cx="1160700" cy="30780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alibri"/>
                <a:ea typeface="Calibri"/>
                <a:cs typeface="Calibri"/>
                <a:sym typeface="Calibri"/>
              </a:rPr>
              <a:t>Data Entry </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Same, but different</a:t>
            </a:r>
            <a:endParaRPr/>
          </a:p>
        </p:txBody>
      </p:sp>
      <p:pic>
        <p:nvPicPr>
          <p:cNvPr id="74" name="Google Shape;74;p6"/>
          <p:cNvPicPr preferRelativeResize="0"/>
          <p:nvPr/>
        </p:nvPicPr>
        <p:blipFill rotWithShape="1">
          <a:blip r:embed="rId3">
            <a:alphaModFix/>
          </a:blip>
          <a:srcRect/>
          <a:stretch/>
        </p:blipFill>
        <p:spPr>
          <a:xfrm>
            <a:off x="4501010" y="1318054"/>
            <a:ext cx="4422011" cy="2704918"/>
          </a:xfrm>
          <a:prstGeom prst="rect">
            <a:avLst/>
          </a:prstGeom>
          <a:noFill/>
          <a:ln>
            <a:noFill/>
          </a:ln>
          <a:effectLst>
            <a:outerShdw blurRad="57150" dist="19050" dir="5400000" algn="bl" rotWithShape="0">
              <a:srgbClr val="000000">
                <a:alpha val="49411"/>
              </a:srgbClr>
            </a:outerShdw>
          </a:effectLst>
        </p:spPr>
      </p:pic>
      <p:pic>
        <p:nvPicPr>
          <p:cNvPr id="75" name="Google Shape;75;p6"/>
          <p:cNvPicPr preferRelativeResize="0"/>
          <p:nvPr/>
        </p:nvPicPr>
        <p:blipFill rotWithShape="1">
          <a:blip r:embed="rId4">
            <a:alphaModFix/>
          </a:blip>
          <a:srcRect/>
          <a:stretch/>
        </p:blipFill>
        <p:spPr>
          <a:xfrm>
            <a:off x="311700" y="1318054"/>
            <a:ext cx="3848408" cy="3184132"/>
          </a:xfrm>
          <a:prstGeom prst="rect">
            <a:avLst/>
          </a:prstGeom>
          <a:noFill/>
          <a:ln>
            <a:noFill/>
          </a:ln>
          <a:effectLst>
            <a:outerShdw blurRad="57150" dist="19050" dir="5400000" algn="bl" rotWithShape="0">
              <a:srgbClr val="000000">
                <a:alpha val="49411"/>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Screen layout</a:t>
            </a:r>
            <a:endParaRPr/>
          </a:p>
        </p:txBody>
      </p:sp>
      <p:pic>
        <p:nvPicPr>
          <p:cNvPr id="81" name="Google Shape;81;p7"/>
          <p:cNvPicPr preferRelativeResize="0"/>
          <p:nvPr/>
        </p:nvPicPr>
        <p:blipFill rotWithShape="1">
          <a:blip r:embed="rId3">
            <a:alphaModFix/>
          </a:blip>
          <a:srcRect/>
          <a:stretch/>
        </p:blipFill>
        <p:spPr>
          <a:xfrm>
            <a:off x="1851432" y="1413766"/>
            <a:ext cx="5613149" cy="3155447"/>
          </a:xfrm>
          <a:prstGeom prst="rect">
            <a:avLst/>
          </a:prstGeom>
          <a:noFill/>
          <a:ln>
            <a:noFill/>
          </a:ln>
          <a:effectLst>
            <a:outerShdw blurRad="57150" dist="19050" dir="5400000" algn="bl" rotWithShape="0">
              <a:srgbClr val="000000">
                <a:alpha val="49411"/>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Validation</a:t>
            </a:r>
            <a:endParaRPr/>
          </a:p>
        </p:txBody>
      </p:sp>
      <p:pic>
        <p:nvPicPr>
          <p:cNvPr id="87" name="Google Shape;87;p8"/>
          <p:cNvPicPr preferRelativeResize="0"/>
          <p:nvPr/>
        </p:nvPicPr>
        <p:blipFill rotWithShape="1">
          <a:blip r:embed="rId3">
            <a:alphaModFix/>
          </a:blip>
          <a:srcRect/>
          <a:stretch/>
        </p:blipFill>
        <p:spPr>
          <a:xfrm>
            <a:off x="311700" y="1712083"/>
            <a:ext cx="5198427" cy="2800442"/>
          </a:xfrm>
          <a:prstGeom prst="rect">
            <a:avLst/>
          </a:prstGeom>
          <a:noFill/>
          <a:ln>
            <a:noFill/>
          </a:ln>
          <a:effectLst>
            <a:outerShdw blurRad="57150" dist="19050" dir="5400000" algn="bl" rotWithShape="0">
              <a:srgbClr val="000000">
                <a:alpha val="49411"/>
              </a:srgbClr>
            </a:outerShdw>
          </a:effectLst>
        </p:spPr>
      </p:pic>
      <p:pic>
        <p:nvPicPr>
          <p:cNvPr id="88" name="Google Shape;88;p8"/>
          <p:cNvPicPr preferRelativeResize="0"/>
          <p:nvPr/>
        </p:nvPicPr>
        <p:blipFill rotWithShape="1">
          <a:blip r:embed="rId4">
            <a:alphaModFix/>
          </a:blip>
          <a:srcRect/>
          <a:stretch/>
        </p:blipFill>
        <p:spPr>
          <a:xfrm>
            <a:off x="6212512" y="1712083"/>
            <a:ext cx="2435158" cy="2571527"/>
          </a:xfrm>
          <a:prstGeom prst="rect">
            <a:avLst/>
          </a:prstGeom>
          <a:noFill/>
          <a:ln>
            <a:noFill/>
          </a:ln>
          <a:effectLst>
            <a:outerShdw blurRad="57150" dist="19050" dir="5400000" algn="bl" rotWithShape="0">
              <a:srgbClr val="000000">
                <a:alpha val="49411"/>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9"/>
          <p:cNvPicPr preferRelativeResize="0"/>
          <p:nvPr/>
        </p:nvPicPr>
        <p:blipFill rotWithShape="1">
          <a:blip r:embed="rId3">
            <a:alphaModFix/>
          </a:blip>
          <a:srcRect/>
          <a:stretch/>
        </p:blipFill>
        <p:spPr>
          <a:xfrm>
            <a:off x="1147419" y="1657178"/>
            <a:ext cx="2540000" cy="2687877"/>
          </a:xfrm>
          <a:prstGeom prst="rect">
            <a:avLst/>
          </a:prstGeom>
          <a:noFill/>
          <a:ln>
            <a:noFill/>
          </a:ln>
          <a:effectLst>
            <a:outerShdw blurRad="57150" dist="19050" dir="5400000" algn="bl" rotWithShape="0">
              <a:srgbClr val="000000">
                <a:alpha val="49411"/>
              </a:srgbClr>
            </a:outerShdw>
          </a:effectLst>
        </p:spPr>
      </p:pic>
      <p:pic>
        <p:nvPicPr>
          <p:cNvPr id="94" name="Google Shape;94;p9"/>
          <p:cNvPicPr preferRelativeResize="0"/>
          <p:nvPr/>
        </p:nvPicPr>
        <p:blipFill rotWithShape="1">
          <a:blip r:embed="rId4">
            <a:alphaModFix/>
          </a:blip>
          <a:srcRect l="5351"/>
          <a:stretch/>
        </p:blipFill>
        <p:spPr>
          <a:xfrm>
            <a:off x="5362832" y="1107711"/>
            <a:ext cx="1857763" cy="3786809"/>
          </a:xfrm>
          <a:prstGeom prst="rect">
            <a:avLst/>
          </a:prstGeom>
          <a:noFill/>
          <a:ln>
            <a:noFill/>
          </a:ln>
          <a:effectLst>
            <a:outerShdw blurRad="57150" dist="19050" dir="5400000" algn="bl" rotWithShape="0">
              <a:srgbClr val="000000">
                <a:alpha val="49411"/>
              </a:srgbClr>
            </a:outerShdw>
          </a:effectLst>
        </p:spPr>
      </p:pic>
      <p:sp>
        <p:nvSpPr>
          <p:cNvPr id="95" name="Google Shape;95;p9"/>
          <p:cNvSpPr txBox="1"/>
          <p:nvPr/>
        </p:nvSpPr>
        <p:spPr>
          <a:xfrm>
            <a:off x="381722" y="449144"/>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80D4"/>
              </a:buClr>
              <a:buSzPts val="2800"/>
              <a:buFont typeface="Rubik"/>
              <a:buNone/>
            </a:pPr>
            <a:r>
              <a:rPr lang="en-GB" sz="2800" b="0" i="0" u="none" strike="noStrike" cap="none">
                <a:solidFill>
                  <a:srgbClr val="0080D4"/>
                </a:solidFill>
                <a:latin typeface="Rubik"/>
                <a:ea typeface="Rubik"/>
                <a:cs typeface="Rubik"/>
                <a:sym typeface="Rubik"/>
              </a:rPr>
              <a:t>Details including min/max values</a:t>
            </a:r>
            <a:endParaRPr sz="2800" b="0" i="0" u="none" strike="noStrike" cap="none">
              <a:solidFill>
                <a:srgbClr val="0080D4"/>
              </a:solidFill>
              <a:latin typeface="Rubik"/>
              <a:ea typeface="Rubik"/>
              <a:cs typeface="Rubik"/>
              <a:sym typeface="Rubik"/>
            </a:endParaRPr>
          </a:p>
        </p:txBody>
      </p:sp>
    </p:spTree>
  </p:cSld>
  <p:clrMapOvr>
    <a:masterClrMapping/>
  </p:clrMapOvr>
</p:sld>
</file>

<file path=ppt/theme/theme1.xml><?xml version="1.0" encoding="utf-8"?>
<a:theme xmlns:a="http://schemas.openxmlformats.org/drawingml/2006/main" name="DHIS2 Academy">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555</Words>
  <Application>Microsoft Macintosh PowerPoint</Application>
  <PresentationFormat>On-screen Show (16:9)</PresentationFormat>
  <Paragraphs>88</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Rubik</vt:lpstr>
      <vt:lpstr>Helvetica Neue</vt:lpstr>
      <vt:lpstr>Inter</vt:lpstr>
      <vt:lpstr>Arial</vt:lpstr>
      <vt:lpstr>Lato</vt:lpstr>
      <vt:lpstr>DHIS2 Academy</vt:lpstr>
      <vt:lpstr>Feature Spotlight – Aggregate Data Entry App</vt:lpstr>
      <vt:lpstr>Welcome</vt:lpstr>
      <vt:lpstr>Agenda</vt:lpstr>
      <vt:lpstr>New aggregate data entry app release </vt:lpstr>
      <vt:lpstr>PowerPoint Presentation</vt:lpstr>
      <vt:lpstr>Same, but different</vt:lpstr>
      <vt:lpstr>Screen layout</vt:lpstr>
      <vt:lpstr>Validation</vt:lpstr>
      <vt:lpstr>PowerPoint Presentation</vt:lpstr>
      <vt:lpstr>PowerPoint Presentation</vt:lpstr>
      <vt:lpstr>Form configuration options</vt:lpstr>
      <vt:lpstr>Render sections as tabs</vt:lpstr>
      <vt:lpstr>Row and column totals</vt:lpstr>
      <vt:lpstr>Disable automatic grouping of data elements </vt:lpstr>
      <vt:lpstr>Manage grey fields</vt:lpstr>
      <vt:lpstr>Pivot data elements and categories </vt:lpstr>
      <vt:lpstr>Add content before and after section</vt:lpstr>
      <vt:lpstr>Custom form</vt:lpstr>
      <vt:lpstr>Coming soon in v42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David Kennedy</cp:lastModifiedBy>
  <cp:revision>1</cp:revision>
  <dcterms:modified xsi:type="dcterms:W3CDTF">2025-01-27T09:14:52Z</dcterms:modified>
</cp:coreProperties>
</file>